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67" r:id="rId3"/>
    <p:sldId id="266" r:id="rId4"/>
    <p:sldId id="257" r:id="rId5"/>
    <p:sldId id="289" r:id="rId6"/>
    <p:sldId id="292" r:id="rId7"/>
    <p:sldId id="290" r:id="rId8"/>
    <p:sldId id="300" r:id="rId9"/>
    <p:sldId id="301" r:id="rId10"/>
    <p:sldId id="291" r:id="rId11"/>
    <p:sldId id="293" r:id="rId12"/>
    <p:sldId id="298" r:id="rId13"/>
    <p:sldId id="276" r:id="rId14"/>
    <p:sldId id="287" r:id="rId15"/>
    <p:sldId id="277" r:id="rId16"/>
    <p:sldId id="279" r:id="rId17"/>
    <p:sldId id="286" r:id="rId18"/>
    <p:sldId id="275" r:id="rId19"/>
    <p:sldId id="270" r:id="rId20"/>
    <p:sldId id="299" r:id="rId21"/>
    <p:sldId id="280" r:id="rId22"/>
    <p:sldId id="294" r:id="rId23"/>
    <p:sldId id="295" r:id="rId24"/>
    <p:sldId id="296" r:id="rId25"/>
    <p:sldId id="297" r:id="rId26"/>
    <p:sldId id="281" r:id="rId27"/>
    <p:sldId id="283" r:id="rId28"/>
    <p:sldId id="284" r:id="rId29"/>
  </p:sldIdLst>
  <p:sldSz cx="12192000" cy="6858000"/>
  <p:notesSz cx="6805613" cy="99393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94643"/>
  </p:normalViewPr>
  <p:slideViewPr>
    <p:cSldViewPr snapToGrid="0" snapToObjects="1">
      <p:cViewPr varScale="1">
        <p:scale>
          <a:sx n="73" d="100"/>
          <a:sy n="73" d="100"/>
        </p:scale>
        <p:origin x="4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l%20Feik\Downloads\agriculture_GDP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3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l%20Feik\Downloads\analy&#769;za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ohus.kollar\Dropbox\Prenos\NAVRH_20180606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hus.kollar\Dropbox\Prenos\NAVRH_20180606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'[agriculture_GDP (1).xlsx]vydavky'!$D$2</c:f>
              <c:strCache>
                <c:ptCount val="1"/>
                <c:pt idx="0">
                  <c:v>% HDP</c:v>
                </c:pt>
              </c:strCache>
            </c:strRef>
          </c:tx>
          <c:invertIfNegative val="0"/>
          <c:dPt>
            <c:idx val="1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5EDD-4EAA-8538-FFB191AFEF2F}"/>
              </c:ext>
            </c:extLst>
          </c:dPt>
          <c:cat>
            <c:strRef>
              <c:f>'[agriculture_GDP (1).xlsx]vydavky'!$C$3:$C$31</c:f>
              <c:strCache>
                <c:ptCount val="29"/>
                <c:pt idx="0">
                  <c:v>HR</c:v>
                </c:pt>
                <c:pt idx="1">
                  <c:v>LV</c:v>
                </c:pt>
                <c:pt idx="2">
                  <c:v>FI</c:v>
                </c:pt>
                <c:pt idx="3">
                  <c:v>RO</c:v>
                </c:pt>
                <c:pt idx="4">
                  <c:v>BG</c:v>
                </c:pt>
                <c:pt idx="5">
                  <c:v>CY</c:v>
                </c:pt>
                <c:pt idx="6">
                  <c:v>EE</c:v>
                </c:pt>
                <c:pt idx="7">
                  <c:v>SI</c:v>
                </c:pt>
                <c:pt idx="8">
                  <c:v>HU</c:v>
                </c:pt>
                <c:pt idx="9">
                  <c:v>MT</c:v>
                </c:pt>
                <c:pt idx="10">
                  <c:v>IE</c:v>
                </c:pt>
                <c:pt idx="11">
                  <c:v>PL</c:v>
                </c:pt>
                <c:pt idx="12">
                  <c:v>LT</c:v>
                </c:pt>
                <c:pt idx="13">
                  <c:v>CZ</c:v>
                </c:pt>
                <c:pt idx="14">
                  <c:v>ES</c:v>
                </c:pt>
                <c:pt idx="15">
                  <c:v>PT</c:v>
                </c:pt>
                <c:pt idx="16">
                  <c:v>AT</c:v>
                </c:pt>
                <c:pt idx="17">
                  <c:v>LU</c:v>
                </c:pt>
                <c:pt idx="18">
                  <c:v>SK</c:v>
                </c:pt>
                <c:pt idx="19">
                  <c:v>IT</c:v>
                </c:pt>
                <c:pt idx="20">
                  <c:v>EU28</c:v>
                </c:pt>
                <c:pt idx="21">
                  <c:v>FR</c:v>
                </c:pt>
                <c:pt idx="22">
                  <c:v>GE</c:v>
                </c:pt>
                <c:pt idx="23">
                  <c:v>DK</c:v>
                </c:pt>
                <c:pt idx="24">
                  <c:v>GR</c:v>
                </c:pt>
                <c:pt idx="25">
                  <c:v>SW</c:v>
                </c:pt>
                <c:pt idx="26">
                  <c:v>UK</c:v>
                </c:pt>
                <c:pt idx="27">
                  <c:v>NL</c:v>
                </c:pt>
                <c:pt idx="28">
                  <c:v>BE</c:v>
                </c:pt>
              </c:strCache>
            </c:strRef>
          </c:cat>
          <c:val>
            <c:numRef>
              <c:f>'[agriculture_GDP (1).xlsx]vydavky'!$D$3:$D$31</c:f>
              <c:numCache>
                <c:formatCode>0.000%</c:formatCode>
                <c:ptCount val="29"/>
                <c:pt idx="0">
                  <c:v>1.028341879845918E-2</c:v>
                </c:pt>
                <c:pt idx="1">
                  <c:v>9.4825469021785382E-3</c:v>
                </c:pt>
                <c:pt idx="2">
                  <c:v>8.8969867816633789E-3</c:v>
                </c:pt>
                <c:pt idx="3">
                  <c:v>8.7871578255807742E-3</c:v>
                </c:pt>
                <c:pt idx="4">
                  <c:v>8.5317689616248357E-3</c:v>
                </c:pt>
                <c:pt idx="5">
                  <c:v>7.2145161410614236E-3</c:v>
                </c:pt>
                <c:pt idx="6">
                  <c:v>5.8382206380104265E-3</c:v>
                </c:pt>
                <c:pt idx="7">
                  <c:v>5.4895718507333938E-3</c:v>
                </c:pt>
                <c:pt idx="8">
                  <c:v>5.2466241997168551E-3</c:v>
                </c:pt>
                <c:pt idx="9">
                  <c:v>5.2045801949467925E-3</c:v>
                </c:pt>
                <c:pt idx="10">
                  <c:v>4.5704967580161848E-3</c:v>
                </c:pt>
                <c:pt idx="11">
                  <c:v>4.4734656215263697E-3</c:v>
                </c:pt>
                <c:pt idx="12">
                  <c:v>4.4583719331688764E-3</c:v>
                </c:pt>
                <c:pt idx="13">
                  <c:v>4.4355687387237965E-3</c:v>
                </c:pt>
                <c:pt idx="14">
                  <c:v>4.363703079923952E-3</c:v>
                </c:pt>
                <c:pt idx="15">
                  <c:v>4.0885785071251689E-3</c:v>
                </c:pt>
                <c:pt idx="16">
                  <c:v>3.8789414745567428E-3</c:v>
                </c:pt>
                <c:pt idx="17">
                  <c:v>3.4216796301486329E-3</c:v>
                </c:pt>
                <c:pt idx="18">
                  <c:v>3.4057570414247839E-3</c:v>
                </c:pt>
                <c:pt idx="19">
                  <c:v>3.0615996482870407E-3</c:v>
                </c:pt>
                <c:pt idx="20">
                  <c:v>2.7139059317398814E-3</c:v>
                </c:pt>
                <c:pt idx="21">
                  <c:v>2.5051233682617836E-3</c:v>
                </c:pt>
                <c:pt idx="22">
                  <c:v>2.0423671707693945E-3</c:v>
                </c:pt>
                <c:pt idx="23">
                  <c:v>1.6835685606067679E-3</c:v>
                </c:pt>
                <c:pt idx="24">
                  <c:v>1.5374017315048054E-3</c:v>
                </c:pt>
                <c:pt idx="25">
                  <c:v>1.5269680998327541E-3</c:v>
                </c:pt>
                <c:pt idx="26">
                  <c:v>1.4269997085209058E-3</c:v>
                </c:pt>
                <c:pt idx="27">
                  <c:v>9.9283755914907111E-4</c:v>
                </c:pt>
                <c:pt idx="28">
                  <c:v>5.9233792108438039E-4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DD-4EAA-8538-FFB191AFE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160256"/>
        <c:axId val="78161792"/>
      </c:barChart>
      <c:catAx>
        <c:axId val="78160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8161792"/>
        <c:crosses val="autoZero"/>
        <c:auto val="1"/>
        <c:lblAlgn val="ctr"/>
        <c:lblOffset val="100"/>
        <c:noMultiLvlLbl val="0"/>
      </c:catAx>
      <c:valAx>
        <c:axId val="78161792"/>
        <c:scaling>
          <c:orientation val="minMax"/>
        </c:scaling>
        <c:delete val="0"/>
        <c:axPos val="l"/>
        <c:majorGridlines/>
        <c:numFmt formatCode="0.000%" sourceLinked="1"/>
        <c:majorTickMark val="out"/>
        <c:minorTickMark val="none"/>
        <c:tickLblPos val="nextTo"/>
        <c:crossAx val="78160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90-4807-9EA8-915DAFC0946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90-4807-9EA8-915DAFC0946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F90-4807-9EA8-915DAFC0946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F90-4807-9EA8-915DAFC0946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F90-4807-9EA8-915DAFC0946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F90-4807-9EA8-915DAFC0946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F90-4807-9EA8-915DAFC0946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F90-4807-9EA8-915DAFC0946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F90-4807-9EA8-915DAFC0946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F90-4807-9EA8-915DAFC0946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F90-4807-9EA8-915DAFC0946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F90-4807-9EA8-915DAFC0946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F90-4807-9EA8-915DAFC09464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F90-4807-9EA8-915DAFC0946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CF90-4807-9EA8-915DAFC09464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CF90-4807-9EA8-915DAFC09464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CF90-4807-9EA8-915DAFC0946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CF90-4807-9EA8-915DAFC09464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CF90-4807-9EA8-915DAFC09464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CF90-4807-9EA8-915DAFC09464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CF90-4807-9EA8-915DAFC09464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CF90-4807-9EA8-915DAFC09464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CF90-4807-9EA8-915DAFC09464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CF90-4807-9EA8-915DAFC09464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CF90-4807-9EA8-915DAFC09464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CF90-4807-9EA8-915DAFC09464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CF90-4807-9EA8-915DAFC09464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CF90-4807-9EA8-915DAFC09464}"/>
              </c:ext>
            </c:extLst>
          </c:dPt>
          <c:cat>
            <c:strRef>
              <c:f>[Statna_pomoc_v_EU_polnohospodarstve_v3_edtMB.xlsx]Hárok1!$B$5:$B$32</c:f>
              <c:strCache>
                <c:ptCount val="28"/>
                <c:pt idx="0">
                  <c:v>Belgium</c:v>
                </c:pt>
                <c:pt idx="1">
                  <c:v>Bulgaria</c:v>
                </c:pt>
                <c:pt idx="2">
                  <c:v>Czech Republic</c:v>
                </c:pt>
                <c:pt idx="3">
                  <c:v>Denmark</c:v>
                </c:pt>
                <c:pt idx="4">
                  <c:v>Germany</c:v>
                </c:pt>
                <c:pt idx="5">
                  <c:v>Estonia</c:v>
                </c:pt>
                <c:pt idx="6">
                  <c:v>Ireland</c:v>
                </c:pt>
                <c:pt idx="7">
                  <c:v>Greece</c:v>
                </c:pt>
                <c:pt idx="8">
                  <c:v>Spain</c:v>
                </c:pt>
                <c:pt idx="9">
                  <c:v>France</c:v>
                </c:pt>
                <c:pt idx="10">
                  <c:v>Croatia</c:v>
                </c:pt>
                <c:pt idx="11">
                  <c:v>Italy</c:v>
                </c:pt>
                <c:pt idx="12">
                  <c:v>Cyprus</c:v>
                </c:pt>
                <c:pt idx="13">
                  <c:v>Latvia</c:v>
                </c:pt>
                <c:pt idx="14">
                  <c:v>Lithuania</c:v>
                </c:pt>
                <c:pt idx="15">
                  <c:v>Luxembourg</c:v>
                </c:pt>
                <c:pt idx="16">
                  <c:v>Hungary</c:v>
                </c:pt>
                <c:pt idx="17">
                  <c:v>Malta</c:v>
                </c:pt>
                <c:pt idx="18">
                  <c:v>Netherlands</c:v>
                </c:pt>
                <c:pt idx="19">
                  <c:v>Austria</c:v>
                </c:pt>
                <c:pt idx="20">
                  <c:v>Poland</c:v>
                </c:pt>
                <c:pt idx="21">
                  <c:v>Portugal</c:v>
                </c:pt>
                <c:pt idx="22">
                  <c:v>Romania</c:v>
                </c:pt>
                <c:pt idx="23">
                  <c:v>Slovenia</c:v>
                </c:pt>
                <c:pt idx="24">
                  <c:v>Slovakia</c:v>
                </c:pt>
                <c:pt idx="25">
                  <c:v>Finland</c:v>
                </c:pt>
                <c:pt idx="26">
                  <c:v>Sweden</c:v>
                </c:pt>
                <c:pt idx="27">
                  <c:v>United Kingdom</c:v>
                </c:pt>
              </c:strCache>
            </c:strRef>
          </c:cat>
          <c:val>
            <c:numRef>
              <c:f>[Statna_pomoc_v_EU_polnohospodarstve_v3_edtMB.xlsx]Hárok1!$F$5:$F$32</c:f>
              <c:numCache>
                <c:formatCode>0.0</c:formatCode>
                <c:ptCount val="28"/>
                <c:pt idx="0">
                  <c:v>51.711394856895282</c:v>
                </c:pt>
                <c:pt idx="1">
                  <c:v>18.8135629663076</c:v>
                </c:pt>
                <c:pt idx="2">
                  <c:v>56.585039858704477</c:v>
                </c:pt>
                <c:pt idx="3">
                  <c:v>40.265210806958599</c:v>
                </c:pt>
                <c:pt idx="4">
                  <c:v>61.833816378835436</c:v>
                </c:pt>
                <c:pt idx="5">
                  <c:v>18.798955613577021</c:v>
                </c:pt>
                <c:pt idx="6">
                  <c:v>52.680041670867368</c:v>
                </c:pt>
                <c:pt idx="7">
                  <c:v>21.125020589688688</c:v>
                </c:pt>
                <c:pt idx="8">
                  <c:v>23.617823022978339</c:v>
                </c:pt>
                <c:pt idx="9">
                  <c:v>25.978692161089761</c:v>
                </c:pt>
                <c:pt idx="10">
                  <c:v>71.537678207739305</c:v>
                </c:pt>
                <c:pt idx="11">
                  <c:v>79.952171960536361</c:v>
                </c:pt>
                <c:pt idx="12">
                  <c:v>387.61817627325399</c:v>
                </c:pt>
                <c:pt idx="13">
                  <c:v>14.02424952512826</c:v>
                </c:pt>
                <c:pt idx="14">
                  <c:v>14.72524144037093</c:v>
                </c:pt>
                <c:pt idx="15">
                  <c:v>181.17048346055981</c:v>
                </c:pt>
                <c:pt idx="16">
                  <c:v>40.61705859193242</c:v>
                </c:pt>
                <c:pt idx="17">
                  <c:v>33.63914373088685</c:v>
                </c:pt>
                <c:pt idx="18">
                  <c:v>257.12636212744462</c:v>
                </c:pt>
                <c:pt idx="19">
                  <c:v>52.102743980415802</c:v>
                </c:pt>
                <c:pt idx="20">
                  <c:v>25.27891704083072</c:v>
                </c:pt>
                <c:pt idx="21">
                  <c:v>10.67296426479203</c:v>
                </c:pt>
                <c:pt idx="22">
                  <c:v>5.0041232954705031</c:v>
                </c:pt>
                <c:pt idx="23">
                  <c:v>47.481816934266497</c:v>
                </c:pt>
                <c:pt idx="24">
                  <c:v>14.63679708315804</c:v>
                </c:pt>
                <c:pt idx="25">
                  <c:v>213.76683203401839</c:v>
                </c:pt>
                <c:pt idx="26">
                  <c:v>7.5942679786039751</c:v>
                </c:pt>
                <c:pt idx="27">
                  <c:v>17.664744212164109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8-CF90-4807-9EA8-915DAFC09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27"/>
        <c:axId val="80054912"/>
        <c:axId val="80068992"/>
      </c:barChart>
      <c:catAx>
        <c:axId val="8005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80068992"/>
        <c:crosses val="autoZero"/>
        <c:auto val="1"/>
        <c:lblAlgn val="ctr"/>
        <c:lblOffset val="100"/>
        <c:noMultiLvlLbl val="0"/>
      </c:catAx>
      <c:valAx>
        <c:axId val="8006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8005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'C:\Users\Michal Feik\Downloads\[tab.xlsx]Hárok2'!$B$1</c:f>
              <c:strCache>
                <c:ptCount val="1"/>
                <c:pt idx="0">
                  <c:v>Päťrročný priemer (2012-2016)</c:v>
                </c:pt>
              </c:strCache>
            </c:strRef>
          </c:tx>
          <c:invertIfNegative val="0"/>
          <c:dPt>
            <c:idx val="2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B75B-4341-A366-7C1A5103E56E}"/>
              </c:ext>
            </c:extLst>
          </c:dPt>
          <c:cat>
            <c:strRef>
              <c:f>'C:\Users\Michal Feik\Downloads\[tab.xlsx]Hárok2'!$A$2:$A$30</c:f>
              <c:strCache>
                <c:ptCount val="29"/>
                <c:pt idx="0">
                  <c:v>CY</c:v>
                </c:pt>
                <c:pt idx="1">
                  <c:v>FI</c:v>
                </c:pt>
                <c:pt idx="2">
                  <c:v>NL</c:v>
                </c:pt>
                <c:pt idx="3">
                  <c:v>LU</c:v>
                </c:pt>
                <c:pt idx="4">
                  <c:v>MT</c:v>
                </c:pt>
                <c:pt idx="5">
                  <c:v>SI</c:v>
                </c:pt>
                <c:pt idx="6">
                  <c:v>IT</c:v>
                </c:pt>
                <c:pt idx="7">
                  <c:v>GE</c:v>
                </c:pt>
                <c:pt idx="8">
                  <c:v>AT</c:v>
                </c:pt>
                <c:pt idx="9">
                  <c:v>BE</c:v>
                </c:pt>
                <c:pt idx="10">
                  <c:v>HR</c:v>
                </c:pt>
                <c:pt idx="11">
                  <c:v>CZ</c:v>
                </c:pt>
                <c:pt idx="12">
                  <c:v>IE</c:v>
                </c:pt>
                <c:pt idx="13">
                  <c:v>HU</c:v>
                </c:pt>
                <c:pt idx="14">
                  <c:v>EU</c:v>
                </c:pt>
                <c:pt idx="15">
                  <c:v>GR</c:v>
                </c:pt>
                <c:pt idx="16">
                  <c:v>DK</c:v>
                </c:pt>
                <c:pt idx="17">
                  <c:v>FR</c:v>
                </c:pt>
                <c:pt idx="18">
                  <c:v>PL</c:v>
                </c:pt>
                <c:pt idx="19">
                  <c:v>ES</c:v>
                </c:pt>
                <c:pt idx="20">
                  <c:v>EE</c:v>
                </c:pt>
                <c:pt idx="21">
                  <c:v>LV</c:v>
                </c:pt>
                <c:pt idx="22">
                  <c:v>UK</c:v>
                </c:pt>
                <c:pt idx="23">
                  <c:v>LT</c:v>
                </c:pt>
                <c:pt idx="24">
                  <c:v>BG</c:v>
                </c:pt>
                <c:pt idx="25">
                  <c:v>SK</c:v>
                </c:pt>
                <c:pt idx="26">
                  <c:v>PT</c:v>
                </c:pt>
                <c:pt idx="27">
                  <c:v>SW</c:v>
                </c:pt>
                <c:pt idx="28">
                  <c:v>RO</c:v>
                </c:pt>
              </c:strCache>
            </c:strRef>
          </c:cat>
          <c:val>
            <c:numRef>
              <c:f>'C:\Users\Michal Feik\Downloads\[tab.xlsx]Hárok2'!$B$2:$B$30</c:f>
              <c:numCache>
                <c:formatCode>General</c:formatCode>
                <c:ptCount val="29"/>
                <c:pt idx="0">
                  <c:v>318.30238726790452</c:v>
                </c:pt>
                <c:pt idx="1">
                  <c:v>271.33764168619302</c:v>
                </c:pt>
                <c:pt idx="2">
                  <c:v>263.91422246518403</c:v>
                </c:pt>
                <c:pt idx="3">
                  <c:v>195.36019536019535</c:v>
                </c:pt>
                <c:pt idx="4">
                  <c:v>86.39705882352942</c:v>
                </c:pt>
                <c:pt idx="5">
                  <c:v>78.145586297760218</c:v>
                </c:pt>
                <c:pt idx="6">
                  <c:v>70.870964195889044</c:v>
                </c:pt>
                <c:pt idx="7">
                  <c:v>59.608684769317541</c:v>
                </c:pt>
                <c:pt idx="8">
                  <c:v>57.882789551467056</c:v>
                </c:pt>
                <c:pt idx="9">
                  <c:v>57.053291536050153</c:v>
                </c:pt>
                <c:pt idx="10">
                  <c:v>56.810081466395118</c:v>
                </c:pt>
                <c:pt idx="11">
                  <c:v>55.919140075670136</c:v>
                </c:pt>
                <c:pt idx="12">
                  <c:v>54.16729677686034</c:v>
                </c:pt>
                <c:pt idx="13">
                  <c:v>48.306460618659429</c:v>
                </c:pt>
                <c:pt idx="14">
                  <c:v>41.160298009311973</c:v>
                </c:pt>
                <c:pt idx="15">
                  <c:v>39.165867097130203</c:v>
                </c:pt>
                <c:pt idx="16">
                  <c:v>37.261294829995343</c:v>
                </c:pt>
                <c:pt idx="17">
                  <c:v>37.191824056947091</c:v>
                </c:pt>
                <c:pt idx="18">
                  <c:v>36.556887744303033</c:v>
                </c:pt>
                <c:pt idx="19">
                  <c:v>24.790323868186654</c:v>
                </c:pt>
                <c:pt idx="20">
                  <c:v>23.749099226117742</c:v>
                </c:pt>
                <c:pt idx="21">
                  <c:v>21.703800786369595</c:v>
                </c:pt>
                <c:pt idx="22">
                  <c:v>18.428688998764052</c:v>
                </c:pt>
                <c:pt idx="23">
                  <c:v>17.563854035745475</c:v>
                </c:pt>
                <c:pt idx="24">
                  <c:v>16.452588078968979</c:v>
                </c:pt>
                <c:pt idx="25">
                  <c:v>12.158118646830845</c:v>
                </c:pt>
                <c:pt idx="26">
                  <c:v>10.802973426442845</c:v>
                </c:pt>
                <c:pt idx="27">
                  <c:v>8.97915623600095</c:v>
                </c:pt>
                <c:pt idx="28">
                  <c:v>6.9516730048215933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5B-4341-A366-7C1A5103E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818560"/>
        <c:axId val="84820352"/>
      </c:barChart>
      <c:catAx>
        <c:axId val="84818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4820352"/>
        <c:crosses val="autoZero"/>
        <c:auto val="1"/>
        <c:lblAlgn val="ctr"/>
        <c:lblOffset val="100"/>
        <c:noMultiLvlLbl val="0"/>
      </c:catAx>
      <c:valAx>
        <c:axId val="8482035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84818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Hárok1!$E$1</c:f>
              <c:strCache>
                <c:ptCount val="1"/>
                <c:pt idx="0">
                  <c:v>Zastropená PP</c:v>
                </c:pt>
              </c:strCache>
            </c:strRef>
          </c:tx>
          <c:spPr>
            <a:solidFill>
              <a:srgbClr val="B8DB7C"/>
            </a:solidFill>
            <a:ln>
              <a:solidFill>
                <a:srgbClr val="B8DB7C"/>
              </a:solidFill>
            </a:ln>
            <a:effectLst/>
          </c:spPr>
          <c:cat>
            <c:numRef>
              <c:f>Hárok1!$A$2:$A$552</c:f>
              <c:numCache>
                <c:formatCode>General</c:formatCode>
                <c:ptCount val="551"/>
                <c:pt idx="0">
                  <c:v>0</c:v>
                </c:pt>
                <c:pt idx="100">
                  <c:v>100</c:v>
                </c:pt>
                <c:pt idx="200">
                  <c:v>200</c:v>
                </c:pt>
                <c:pt idx="293">
                  <c:v>293</c:v>
                </c:pt>
                <c:pt idx="300">
                  <c:v>300</c:v>
                </c:pt>
                <c:pt idx="366">
                  <c:v>366</c:v>
                </c:pt>
                <c:pt idx="400">
                  <c:v>400</c:v>
                </c:pt>
                <c:pt idx="440">
                  <c:v>440</c:v>
                </c:pt>
                <c:pt idx="488">
                  <c:v>488</c:v>
                </c:pt>
                <c:pt idx="500">
                  <c:v>500</c:v>
                </c:pt>
                <c:pt idx="550">
                  <c:v>550</c:v>
                </c:pt>
              </c:numCache>
            </c:numRef>
          </c:cat>
          <c:val>
            <c:numRef>
              <c:f>Hárok1!$E$2:$E$552</c:f>
              <c:numCache>
                <c:formatCode>#,##0</c:formatCode>
                <c:ptCount val="551"/>
                <c:pt idx="0">
                  <c:v>0</c:v>
                </c:pt>
                <c:pt idx="1">
                  <c:v>204.73</c:v>
                </c:pt>
                <c:pt idx="2">
                  <c:v>409.46</c:v>
                </c:pt>
                <c:pt idx="3">
                  <c:v>614.18999999999994</c:v>
                </c:pt>
                <c:pt idx="4">
                  <c:v>818.92</c:v>
                </c:pt>
                <c:pt idx="5">
                  <c:v>1023.65</c:v>
                </c:pt>
                <c:pt idx="6">
                  <c:v>1228.3799999999999</c:v>
                </c:pt>
                <c:pt idx="7">
                  <c:v>1433.11</c:v>
                </c:pt>
                <c:pt idx="8">
                  <c:v>1637.84</c:v>
                </c:pt>
                <c:pt idx="9">
                  <c:v>1842.57</c:v>
                </c:pt>
                <c:pt idx="10">
                  <c:v>2047.3</c:v>
                </c:pt>
                <c:pt idx="11">
                  <c:v>2252.0299999999997</c:v>
                </c:pt>
                <c:pt idx="12">
                  <c:v>2456.7599999999998</c:v>
                </c:pt>
                <c:pt idx="13">
                  <c:v>2661.49</c:v>
                </c:pt>
                <c:pt idx="14">
                  <c:v>2866.22</c:v>
                </c:pt>
                <c:pt idx="15">
                  <c:v>3070.95</c:v>
                </c:pt>
                <c:pt idx="16">
                  <c:v>3275.68</c:v>
                </c:pt>
                <c:pt idx="17">
                  <c:v>3480.41</c:v>
                </c:pt>
                <c:pt idx="18">
                  <c:v>3685.14</c:v>
                </c:pt>
                <c:pt idx="19">
                  <c:v>3889.87</c:v>
                </c:pt>
                <c:pt idx="20">
                  <c:v>4094.6</c:v>
                </c:pt>
                <c:pt idx="21">
                  <c:v>4299.33</c:v>
                </c:pt>
                <c:pt idx="22">
                  <c:v>4504.0599999999995</c:v>
                </c:pt>
                <c:pt idx="23">
                  <c:v>4708.79</c:v>
                </c:pt>
                <c:pt idx="24">
                  <c:v>4913.5199999999995</c:v>
                </c:pt>
                <c:pt idx="25">
                  <c:v>5118.25</c:v>
                </c:pt>
                <c:pt idx="26">
                  <c:v>5322.98</c:v>
                </c:pt>
                <c:pt idx="27">
                  <c:v>5527.71</c:v>
                </c:pt>
                <c:pt idx="28">
                  <c:v>5732.44</c:v>
                </c:pt>
                <c:pt idx="29">
                  <c:v>5937.17</c:v>
                </c:pt>
                <c:pt idx="30">
                  <c:v>6141.9</c:v>
                </c:pt>
                <c:pt idx="31">
                  <c:v>6346.63</c:v>
                </c:pt>
                <c:pt idx="32">
                  <c:v>6551.36</c:v>
                </c:pt>
                <c:pt idx="33">
                  <c:v>6756.0899999999992</c:v>
                </c:pt>
                <c:pt idx="34">
                  <c:v>6960.82</c:v>
                </c:pt>
                <c:pt idx="35">
                  <c:v>7165.5499999999993</c:v>
                </c:pt>
                <c:pt idx="36">
                  <c:v>7370.28</c:v>
                </c:pt>
                <c:pt idx="37">
                  <c:v>7575.0099999999993</c:v>
                </c:pt>
                <c:pt idx="38">
                  <c:v>7779.74</c:v>
                </c:pt>
                <c:pt idx="39">
                  <c:v>7984.4699999999993</c:v>
                </c:pt>
                <c:pt idx="40">
                  <c:v>8189.2</c:v>
                </c:pt>
                <c:pt idx="41">
                  <c:v>8393.93</c:v>
                </c:pt>
                <c:pt idx="42">
                  <c:v>8598.66</c:v>
                </c:pt>
                <c:pt idx="43">
                  <c:v>8803.39</c:v>
                </c:pt>
                <c:pt idx="44">
                  <c:v>9008.119999999999</c:v>
                </c:pt>
                <c:pt idx="45">
                  <c:v>9212.85</c:v>
                </c:pt>
                <c:pt idx="46">
                  <c:v>9417.58</c:v>
                </c:pt>
                <c:pt idx="47">
                  <c:v>9622.31</c:v>
                </c:pt>
                <c:pt idx="48">
                  <c:v>9827.0399999999991</c:v>
                </c:pt>
                <c:pt idx="49">
                  <c:v>10031.769999999999</c:v>
                </c:pt>
                <c:pt idx="50">
                  <c:v>10236.5</c:v>
                </c:pt>
                <c:pt idx="51">
                  <c:v>10441.23</c:v>
                </c:pt>
                <c:pt idx="52">
                  <c:v>10645.96</c:v>
                </c:pt>
                <c:pt idx="53">
                  <c:v>10850.689999999999</c:v>
                </c:pt>
                <c:pt idx="54">
                  <c:v>11055.42</c:v>
                </c:pt>
                <c:pt idx="55">
                  <c:v>11260.15</c:v>
                </c:pt>
                <c:pt idx="56">
                  <c:v>11464.88</c:v>
                </c:pt>
                <c:pt idx="57">
                  <c:v>11669.609999999999</c:v>
                </c:pt>
                <c:pt idx="58">
                  <c:v>11874.34</c:v>
                </c:pt>
                <c:pt idx="59">
                  <c:v>12079.07</c:v>
                </c:pt>
                <c:pt idx="60">
                  <c:v>12283.8</c:v>
                </c:pt>
                <c:pt idx="61">
                  <c:v>12488.529999999999</c:v>
                </c:pt>
                <c:pt idx="62">
                  <c:v>12693.26</c:v>
                </c:pt>
                <c:pt idx="63">
                  <c:v>12897.99</c:v>
                </c:pt>
                <c:pt idx="64">
                  <c:v>13102.72</c:v>
                </c:pt>
                <c:pt idx="65">
                  <c:v>13307.449999999999</c:v>
                </c:pt>
                <c:pt idx="66">
                  <c:v>13512.179999999998</c:v>
                </c:pt>
                <c:pt idx="67">
                  <c:v>13716.91</c:v>
                </c:pt>
                <c:pt idx="68">
                  <c:v>13921.64</c:v>
                </c:pt>
                <c:pt idx="69">
                  <c:v>14126.369999999999</c:v>
                </c:pt>
                <c:pt idx="70">
                  <c:v>14331.099999999999</c:v>
                </c:pt>
                <c:pt idx="71">
                  <c:v>14535.83</c:v>
                </c:pt>
                <c:pt idx="72">
                  <c:v>14740.56</c:v>
                </c:pt>
                <c:pt idx="73">
                  <c:v>14945.289999999999</c:v>
                </c:pt>
                <c:pt idx="74">
                  <c:v>15150.019999999999</c:v>
                </c:pt>
                <c:pt idx="75">
                  <c:v>15354.75</c:v>
                </c:pt>
                <c:pt idx="76">
                  <c:v>15559.48</c:v>
                </c:pt>
                <c:pt idx="77">
                  <c:v>15764.21</c:v>
                </c:pt>
                <c:pt idx="78">
                  <c:v>15968.939999999999</c:v>
                </c:pt>
                <c:pt idx="79">
                  <c:v>16173.67</c:v>
                </c:pt>
                <c:pt idx="80">
                  <c:v>16378.4</c:v>
                </c:pt>
                <c:pt idx="81">
                  <c:v>16583.129999999997</c:v>
                </c:pt>
                <c:pt idx="82">
                  <c:v>16787.86</c:v>
                </c:pt>
                <c:pt idx="83">
                  <c:v>16992.59</c:v>
                </c:pt>
                <c:pt idx="84">
                  <c:v>17197.32</c:v>
                </c:pt>
                <c:pt idx="85">
                  <c:v>17402.05</c:v>
                </c:pt>
                <c:pt idx="86">
                  <c:v>17606.78</c:v>
                </c:pt>
                <c:pt idx="87">
                  <c:v>17811.509999999998</c:v>
                </c:pt>
                <c:pt idx="88">
                  <c:v>18016.239999999998</c:v>
                </c:pt>
                <c:pt idx="89">
                  <c:v>18220.969999999998</c:v>
                </c:pt>
                <c:pt idx="90">
                  <c:v>18425.7</c:v>
                </c:pt>
                <c:pt idx="91">
                  <c:v>18630.43</c:v>
                </c:pt>
                <c:pt idx="92">
                  <c:v>18835.16</c:v>
                </c:pt>
                <c:pt idx="93">
                  <c:v>19039.89</c:v>
                </c:pt>
                <c:pt idx="94">
                  <c:v>19244.62</c:v>
                </c:pt>
                <c:pt idx="95">
                  <c:v>19449.349999999999</c:v>
                </c:pt>
                <c:pt idx="96">
                  <c:v>19654.079999999998</c:v>
                </c:pt>
                <c:pt idx="97">
                  <c:v>19858.809999999998</c:v>
                </c:pt>
                <c:pt idx="98">
                  <c:v>20063.539999999997</c:v>
                </c:pt>
                <c:pt idx="99">
                  <c:v>20268.27</c:v>
                </c:pt>
                <c:pt idx="100">
                  <c:v>20473</c:v>
                </c:pt>
                <c:pt idx="101">
                  <c:v>20677.73</c:v>
                </c:pt>
                <c:pt idx="102">
                  <c:v>20882.46</c:v>
                </c:pt>
                <c:pt idx="103">
                  <c:v>21087.19</c:v>
                </c:pt>
                <c:pt idx="104">
                  <c:v>21291.919999999998</c:v>
                </c:pt>
                <c:pt idx="105">
                  <c:v>21496.649999999998</c:v>
                </c:pt>
                <c:pt idx="106">
                  <c:v>21701.379999999997</c:v>
                </c:pt>
                <c:pt idx="107">
                  <c:v>21906.11</c:v>
                </c:pt>
                <c:pt idx="108">
                  <c:v>22110.84</c:v>
                </c:pt>
                <c:pt idx="109">
                  <c:v>22315.57</c:v>
                </c:pt>
                <c:pt idx="110">
                  <c:v>22520.3</c:v>
                </c:pt>
                <c:pt idx="111">
                  <c:v>22725.03</c:v>
                </c:pt>
                <c:pt idx="112">
                  <c:v>22929.759999999998</c:v>
                </c:pt>
                <c:pt idx="113">
                  <c:v>23134.489999999998</c:v>
                </c:pt>
                <c:pt idx="114">
                  <c:v>23339.219999999998</c:v>
                </c:pt>
                <c:pt idx="115">
                  <c:v>23543.949999999997</c:v>
                </c:pt>
                <c:pt idx="116">
                  <c:v>23748.68</c:v>
                </c:pt>
                <c:pt idx="117">
                  <c:v>23953.41</c:v>
                </c:pt>
                <c:pt idx="118">
                  <c:v>24158.14</c:v>
                </c:pt>
                <c:pt idx="119">
                  <c:v>24362.87</c:v>
                </c:pt>
                <c:pt idx="120">
                  <c:v>24567.599999999999</c:v>
                </c:pt>
                <c:pt idx="121">
                  <c:v>24772.329999999998</c:v>
                </c:pt>
                <c:pt idx="122">
                  <c:v>24977.059999999998</c:v>
                </c:pt>
                <c:pt idx="123">
                  <c:v>25181.789999999997</c:v>
                </c:pt>
                <c:pt idx="124">
                  <c:v>25386.52</c:v>
                </c:pt>
                <c:pt idx="125">
                  <c:v>25591.25</c:v>
                </c:pt>
                <c:pt idx="126">
                  <c:v>25795.98</c:v>
                </c:pt>
                <c:pt idx="127">
                  <c:v>26000.71</c:v>
                </c:pt>
                <c:pt idx="128">
                  <c:v>26205.439999999999</c:v>
                </c:pt>
                <c:pt idx="129">
                  <c:v>26410.17</c:v>
                </c:pt>
                <c:pt idx="130">
                  <c:v>26614.899999999998</c:v>
                </c:pt>
                <c:pt idx="131">
                  <c:v>26819.629999999997</c:v>
                </c:pt>
                <c:pt idx="132">
                  <c:v>27024.359999999997</c:v>
                </c:pt>
                <c:pt idx="133">
                  <c:v>27229.09</c:v>
                </c:pt>
                <c:pt idx="134">
                  <c:v>27433.82</c:v>
                </c:pt>
                <c:pt idx="135">
                  <c:v>27638.55</c:v>
                </c:pt>
                <c:pt idx="136">
                  <c:v>27843.279999999999</c:v>
                </c:pt>
                <c:pt idx="137">
                  <c:v>28048.01</c:v>
                </c:pt>
                <c:pt idx="138">
                  <c:v>28252.739999999998</c:v>
                </c:pt>
                <c:pt idx="139">
                  <c:v>28457.469999999998</c:v>
                </c:pt>
                <c:pt idx="140">
                  <c:v>28662.199999999997</c:v>
                </c:pt>
                <c:pt idx="141">
                  <c:v>28866.93</c:v>
                </c:pt>
                <c:pt idx="142">
                  <c:v>29071.66</c:v>
                </c:pt>
                <c:pt idx="143">
                  <c:v>29276.39</c:v>
                </c:pt>
                <c:pt idx="144">
                  <c:v>29481.119999999999</c:v>
                </c:pt>
                <c:pt idx="145">
                  <c:v>29685.85</c:v>
                </c:pt>
                <c:pt idx="146">
                  <c:v>29890.579999999998</c:v>
                </c:pt>
                <c:pt idx="147">
                  <c:v>30095.309999999998</c:v>
                </c:pt>
                <c:pt idx="148">
                  <c:v>30300.039999999997</c:v>
                </c:pt>
                <c:pt idx="149">
                  <c:v>30504.769999999997</c:v>
                </c:pt>
                <c:pt idx="150">
                  <c:v>30709.5</c:v>
                </c:pt>
                <c:pt idx="151">
                  <c:v>30914.23</c:v>
                </c:pt>
                <c:pt idx="152">
                  <c:v>31118.959999999999</c:v>
                </c:pt>
                <c:pt idx="153">
                  <c:v>31323.69</c:v>
                </c:pt>
                <c:pt idx="154">
                  <c:v>31528.42</c:v>
                </c:pt>
                <c:pt idx="155">
                  <c:v>31733.149999999998</c:v>
                </c:pt>
                <c:pt idx="156">
                  <c:v>31937.879999999997</c:v>
                </c:pt>
                <c:pt idx="157">
                  <c:v>32142.609999999997</c:v>
                </c:pt>
                <c:pt idx="158">
                  <c:v>32347.34</c:v>
                </c:pt>
                <c:pt idx="159">
                  <c:v>32552.07</c:v>
                </c:pt>
                <c:pt idx="160">
                  <c:v>32756.799999999999</c:v>
                </c:pt>
                <c:pt idx="161">
                  <c:v>32961.53</c:v>
                </c:pt>
                <c:pt idx="162">
                  <c:v>33166.259999999995</c:v>
                </c:pt>
                <c:pt idx="163">
                  <c:v>33370.99</c:v>
                </c:pt>
                <c:pt idx="164">
                  <c:v>33575.72</c:v>
                </c:pt>
                <c:pt idx="165">
                  <c:v>33780.449999999997</c:v>
                </c:pt>
                <c:pt idx="166">
                  <c:v>33985.18</c:v>
                </c:pt>
                <c:pt idx="167">
                  <c:v>34189.909999999996</c:v>
                </c:pt>
                <c:pt idx="168">
                  <c:v>34394.639999999999</c:v>
                </c:pt>
                <c:pt idx="169">
                  <c:v>34599.369999999995</c:v>
                </c:pt>
                <c:pt idx="170">
                  <c:v>34804.1</c:v>
                </c:pt>
                <c:pt idx="171">
                  <c:v>35008.83</c:v>
                </c:pt>
                <c:pt idx="172">
                  <c:v>35213.56</c:v>
                </c:pt>
                <c:pt idx="173">
                  <c:v>35418.29</c:v>
                </c:pt>
                <c:pt idx="174">
                  <c:v>35623.019999999997</c:v>
                </c:pt>
                <c:pt idx="175">
                  <c:v>35827.75</c:v>
                </c:pt>
                <c:pt idx="176">
                  <c:v>36032.479999999996</c:v>
                </c:pt>
                <c:pt idx="177">
                  <c:v>36237.21</c:v>
                </c:pt>
                <c:pt idx="178">
                  <c:v>36441.939999999995</c:v>
                </c:pt>
                <c:pt idx="179">
                  <c:v>36646.67</c:v>
                </c:pt>
                <c:pt idx="180">
                  <c:v>36851.4</c:v>
                </c:pt>
                <c:pt idx="181">
                  <c:v>37056.129999999997</c:v>
                </c:pt>
                <c:pt idx="182">
                  <c:v>37260.86</c:v>
                </c:pt>
                <c:pt idx="183">
                  <c:v>37465.589999999997</c:v>
                </c:pt>
                <c:pt idx="184">
                  <c:v>37670.32</c:v>
                </c:pt>
                <c:pt idx="185">
                  <c:v>37875.049999999996</c:v>
                </c:pt>
                <c:pt idx="186">
                  <c:v>38079.78</c:v>
                </c:pt>
                <c:pt idx="187">
                  <c:v>38284.509999999995</c:v>
                </c:pt>
                <c:pt idx="188">
                  <c:v>38489.24</c:v>
                </c:pt>
                <c:pt idx="189">
                  <c:v>38693.97</c:v>
                </c:pt>
                <c:pt idx="190">
                  <c:v>38898.699999999997</c:v>
                </c:pt>
                <c:pt idx="191">
                  <c:v>39103.43</c:v>
                </c:pt>
                <c:pt idx="192">
                  <c:v>39308.159999999996</c:v>
                </c:pt>
                <c:pt idx="193">
                  <c:v>39512.89</c:v>
                </c:pt>
                <c:pt idx="194">
                  <c:v>39717.619999999995</c:v>
                </c:pt>
                <c:pt idx="195">
                  <c:v>39922.35</c:v>
                </c:pt>
                <c:pt idx="196">
                  <c:v>40127.079999999994</c:v>
                </c:pt>
                <c:pt idx="197">
                  <c:v>40331.81</c:v>
                </c:pt>
                <c:pt idx="198">
                  <c:v>40536.54</c:v>
                </c:pt>
                <c:pt idx="199">
                  <c:v>40741.269999999997</c:v>
                </c:pt>
                <c:pt idx="200">
                  <c:v>40946</c:v>
                </c:pt>
                <c:pt idx="201">
                  <c:v>41150.729999999996</c:v>
                </c:pt>
                <c:pt idx="202">
                  <c:v>41355.46</c:v>
                </c:pt>
                <c:pt idx="203">
                  <c:v>41560.189999999995</c:v>
                </c:pt>
                <c:pt idx="204">
                  <c:v>41764.92</c:v>
                </c:pt>
                <c:pt idx="205">
                  <c:v>41969.65</c:v>
                </c:pt>
                <c:pt idx="206">
                  <c:v>42174.38</c:v>
                </c:pt>
                <c:pt idx="207">
                  <c:v>42379.11</c:v>
                </c:pt>
                <c:pt idx="208">
                  <c:v>42583.839999999997</c:v>
                </c:pt>
                <c:pt idx="209">
                  <c:v>42788.57</c:v>
                </c:pt>
                <c:pt idx="210">
                  <c:v>42993.299999999996</c:v>
                </c:pt>
                <c:pt idx="211">
                  <c:v>43198.03</c:v>
                </c:pt>
                <c:pt idx="212">
                  <c:v>43402.759999999995</c:v>
                </c:pt>
                <c:pt idx="213">
                  <c:v>43607.49</c:v>
                </c:pt>
                <c:pt idx="214">
                  <c:v>43812.22</c:v>
                </c:pt>
                <c:pt idx="215">
                  <c:v>44016.95</c:v>
                </c:pt>
                <c:pt idx="216">
                  <c:v>44221.68</c:v>
                </c:pt>
                <c:pt idx="217">
                  <c:v>44426.409999999996</c:v>
                </c:pt>
                <c:pt idx="218">
                  <c:v>44631.14</c:v>
                </c:pt>
                <c:pt idx="219">
                  <c:v>44835.869999999995</c:v>
                </c:pt>
                <c:pt idx="220">
                  <c:v>45040.6</c:v>
                </c:pt>
                <c:pt idx="221">
                  <c:v>45245.329999999994</c:v>
                </c:pt>
                <c:pt idx="222">
                  <c:v>45450.06</c:v>
                </c:pt>
                <c:pt idx="223">
                  <c:v>45654.79</c:v>
                </c:pt>
                <c:pt idx="224">
                  <c:v>45859.519999999997</c:v>
                </c:pt>
                <c:pt idx="225">
                  <c:v>46064.25</c:v>
                </c:pt>
                <c:pt idx="226">
                  <c:v>46268.979999999996</c:v>
                </c:pt>
                <c:pt idx="227">
                  <c:v>46473.71</c:v>
                </c:pt>
                <c:pt idx="228">
                  <c:v>46678.439999999995</c:v>
                </c:pt>
                <c:pt idx="229">
                  <c:v>46883.17</c:v>
                </c:pt>
                <c:pt idx="230">
                  <c:v>47087.899999999994</c:v>
                </c:pt>
                <c:pt idx="231">
                  <c:v>47292.63</c:v>
                </c:pt>
                <c:pt idx="232">
                  <c:v>47497.36</c:v>
                </c:pt>
                <c:pt idx="233">
                  <c:v>47702.09</c:v>
                </c:pt>
                <c:pt idx="234">
                  <c:v>47906.82</c:v>
                </c:pt>
                <c:pt idx="235">
                  <c:v>48111.549999999996</c:v>
                </c:pt>
                <c:pt idx="236">
                  <c:v>48316.28</c:v>
                </c:pt>
                <c:pt idx="237">
                  <c:v>48521.009999999995</c:v>
                </c:pt>
                <c:pt idx="238">
                  <c:v>48725.74</c:v>
                </c:pt>
                <c:pt idx="239">
                  <c:v>48930.47</c:v>
                </c:pt>
                <c:pt idx="240">
                  <c:v>49135.199999999997</c:v>
                </c:pt>
                <c:pt idx="241">
                  <c:v>49339.93</c:v>
                </c:pt>
                <c:pt idx="242">
                  <c:v>49544.659999999996</c:v>
                </c:pt>
                <c:pt idx="243">
                  <c:v>49749.39</c:v>
                </c:pt>
                <c:pt idx="244">
                  <c:v>49954.119999999995</c:v>
                </c:pt>
                <c:pt idx="245">
                  <c:v>50158.85</c:v>
                </c:pt>
                <c:pt idx="246">
                  <c:v>50363.579999999994</c:v>
                </c:pt>
                <c:pt idx="247">
                  <c:v>50568.31</c:v>
                </c:pt>
                <c:pt idx="248">
                  <c:v>50773.04</c:v>
                </c:pt>
                <c:pt idx="249">
                  <c:v>50977.77</c:v>
                </c:pt>
                <c:pt idx="250">
                  <c:v>51182.5</c:v>
                </c:pt>
                <c:pt idx="251">
                  <c:v>51387.229999999996</c:v>
                </c:pt>
                <c:pt idx="252">
                  <c:v>51591.96</c:v>
                </c:pt>
                <c:pt idx="253">
                  <c:v>51796.689999999995</c:v>
                </c:pt>
                <c:pt idx="254">
                  <c:v>52001.42</c:v>
                </c:pt>
                <c:pt idx="255">
                  <c:v>52206.149999999994</c:v>
                </c:pt>
                <c:pt idx="256">
                  <c:v>52410.879999999997</c:v>
                </c:pt>
                <c:pt idx="257">
                  <c:v>52615.61</c:v>
                </c:pt>
                <c:pt idx="258">
                  <c:v>52820.34</c:v>
                </c:pt>
                <c:pt idx="259">
                  <c:v>53025.07</c:v>
                </c:pt>
                <c:pt idx="260">
                  <c:v>53229.799999999996</c:v>
                </c:pt>
                <c:pt idx="261">
                  <c:v>53434.53</c:v>
                </c:pt>
                <c:pt idx="262">
                  <c:v>53639.259999999995</c:v>
                </c:pt>
                <c:pt idx="263">
                  <c:v>53843.99</c:v>
                </c:pt>
                <c:pt idx="264">
                  <c:v>54048.719999999994</c:v>
                </c:pt>
                <c:pt idx="265">
                  <c:v>54253.45</c:v>
                </c:pt>
                <c:pt idx="266">
                  <c:v>54458.18</c:v>
                </c:pt>
                <c:pt idx="267">
                  <c:v>54662.909999999996</c:v>
                </c:pt>
                <c:pt idx="268">
                  <c:v>54867.64</c:v>
                </c:pt>
                <c:pt idx="269">
                  <c:v>55072.369999999995</c:v>
                </c:pt>
                <c:pt idx="270">
                  <c:v>55277.1</c:v>
                </c:pt>
                <c:pt idx="271">
                  <c:v>55481.829999999994</c:v>
                </c:pt>
                <c:pt idx="272">
                  <c:v>55686.559999999998</c:v>
                </c:pt>
                <c:pt idx="273">
                  <c:v>55891.289999999994</c:v>
                </c:pt>
                <c:pt idx="274">
                  <c:v>56096.02</c:v>
                </c:pt>
                <c:pt idx="275">
                  <c:v>56300.75</c:v>
                </c:pt>
                <c:pt idx="276">
                  <c:v>56505.479999999996</c:v>
                </c:pt>
                <c:pt idx="277">
                  <c:v>56710.21</c:v>
                </c:pt>
                <c:pt idx="278">
                  <c:v>56914.939999999995</c:v>
                </c:pt>
                <c:pt idx="279">
                  <c:v>57119.67</c:v>
                </c:pt>
                <c:pt idx="280">
                  <c:v>57324.399999999994</c:v>
                </c:pt>
                <c:pt idx="281">
                  <c:v>57529.13</c:v>
                </c:pt>
                <c:pt idx="282">
                  <c:v>57733.86</c:v>
                </c:pt>
                <c:pt idx="283">
                  <c:v>57938.59</c:v>
                </c:pt>
                <c:pt idx="284">
                  <c:v>58143.32</c:v>
                </c:pt>
                <c:pt idx="285">
                  <c:v>58348.049999999996</c:v>
                </c:pt>
                <c:pt idx="286">
                  <c:v>58552.78</c:v>
                </c:pt>
                <c:pt idx="287">
                  <c:v>58757.509999999995</c:v>
                </c:pt>
                <c:pt idx="288">
                  <c:v>58962.239999999998</c:v>
                </c:pt>
                <c:pt idx="289">
                  <c:v>59166.969999999994</c:v>
                </c:pt>
                <c:pt idx="290">
                  <c:v>59371.7</c:v>
                </c:pt>
                <c:pt idx="291">
                  <c:v>59576.43</c:v>
                </c:pt>
                <c:pt idx="292">
                  <c:v>59781.159999999996</c:v>
                </c:pt>
                <c:pt idx="293">
                  <c:v>59985.89</c:v>
                </c:pt>
                <c:pt idx="294">
                  <c:v>60142.964999999997</c:v>
                </c:pt>
                <c:pt idx="295">
                  <c:v>60296.512499999997</c:v>
                </c:pt>
                <c:pt idx="296">
                  <c:v>60450.06</c:v>
                </c:pt>
                <c:pt idx="297">
                  <c:v>60603.607499999998</c:v>
                </c:pt>
                <c:pt idx="298">
                  <c:v>60757.154999999999</c:v>
                </c:pt>
                <c:pt idx="299">
                  <c:v>60910.702499999999</c:v>
                </c:pt>
                <c:pt idx="300">
                  <c:v>61064.25</c:v>
                </c:pt>
                <c:pt idx="301">
                  <c:v>61217.797500000001</c:v>
                </c:pt>
                <c:pt idx="302">
                  <c:v>61371.345000000001</c:v>
                </c:pt>
                <c:pt idx="303">
                  <c:v>61524.892499999994</c:v>
                </c:pt>
                <c:pt idx="304">
                  <c:v>61678.44</c:v>
                </c:pt>
                <c:pt idx="305">
                  <c:v>61831.987499999996</c:v>
                </c:pt>
                <c:pt idx="306">
                  <c:v>61985.534999999996</c:v>
                </c:pt>
                <c:pt idx="307">
                  <c:v>62139.082499999997</c:v>
                </c:pt>
                <c:pt idx="308">
                  <c:v>62292.63</c:v>
                </c:pt>
                <c:pt idx="309">
                  <c:v>62446.177499999998</c:v>
                </c:pt>
                <c:pt idx="310">
                  <c:v>62599.724999999999</c:v>
                </c:pt>
                <c:pt idx="311">
                  <c:v>62753.272499999999</c:v>
                </c:pt>
                <c:pt idx="312">
                  <c:v>62906.819999999992</c:v>
                </c:pt>
                <c:pt idx="313">
                  <c:v>63060.3675</c:v>
                </c:pt>
                <c:pt idx="314">
                  <c:v>63213.914999999994</c:v>
                </c:pt>
                <c:pt idx="315">
                  <c:v>63367.462499999994</c:v>
                </c:pt>
                <c:pt idx="316">
                  <c:v>63521.01</c:v>
                </c:pt>
                <c:pt idx="317">
                  <c:v>63674.557499999995</c:v>
                </c:pt>
                <c:pt idx="318">
                  <c:v>63828.104999999996</c:v>
                </c:pt>
                <c:pt idx="319">
                  <c:v>63981.652499999997</c:v>
                </c:pt>
                <c:pt idx="320">
                  <c:v>64135.199999999997</c:v>
                </c:pt>
                <c:pt idx="321">
                  <c:v>64288.747499999998</c:v>
                </c:pt>
                <c:pt idx="322">
                  <c:v>64442.294999999998</c:v>
                </c:pt>
                <c:pt idx="323">
                  <c:v>64595.842499999999</c:v>
                </c:pt>
                <c:pt idx="324">
                  <c:v>64749.389999999992</c:v>
                </c:pt>
                <c:pt idx="325">
                  <c:v>64902.9375</c:v>
                </c:pt>
                <c:pt idx="326">
                  <c:v>65056.485000000001</c:v>
                </c:pt>
                <c:pt idx="327">
                  <c:v>65210.032499999994</c:v>
                </c:pt>
                <c:pt idx="328">
                  <c:v>65363.58</c:v>
                </c:pt>
                <c:pt idx="329">
                  <c:v>65517.127500000002</c:v>
                </c:pt>
                <c:pt idx="330">
                  <c:v>65670.674999999988</c:v>
                </c:pt>
                <c:pt idx="331">
                  <c:v>65824.222499999989</c:v>
                </c:pt>
                <c:pt idx="332">
                  <c:v>65977.77</c:v>
                </c:pt>
                <c:pt idx="333">
                  <c:v>66131.317500000005</c:v>
                </c:pt>
                <c:pt idx="334">
                  <c:v>66284.864999999991</c:v>
                </c:pt>
                <c:pt idx="335">
                  <c:v>66438.412500000006</c:v>
                </c:pt>
                <c:pt idx="336">
                  <c:v>66591.959999999992</c:v>
                </c:pt>
                <c:pt idx="337">
                  <c:v>66745.507499999992</c:v>
                </c:pt>
                <c:pt idx="338">
                  <c:v>66899.054999999993</c:v>
                </c:pt>
                <c:pt idx="339">
                  <c:v>67052.602500000008</c:v>
                </c:pt>
                <c:pt idx="340">
                  <c:v>67206.149999999994</c:v>
                </c:pt>
                <c:pt idx="341">
                  <c:v>67359.697499999995</c:v>
                </c:pt>
                <c:pt idx="342">
                  <c:v>67513.244999999995</c:v>
                </c:pt>
                <c:pt idx="343">
                  <c:v>67666.792499999996</c:v>
                </c:pt>
                <c:pt idx="344">
                  <c:v>67820.34</c:v>
                </c:pt>
                <c:pt idx="345">
                  <c:v>67973.887499999997</c:v>
                </c:pt>
                <c:pt idx="346">
                  <c:v>68127.434999999998</c:v>
                </c:pt>
                <c:pt idx="347">
                  <c:v>68280.982499999998</c:v>
                </c:pt>
                <c:pt idx="348">
                  <c:v>68434.53</c:v>
                </c:pt>
                <c:pt idx="349">
                  <c:v>68588.077499999985</c:v>
                </c:pt>
                <c:pt idx="350">
                  <c:v>68741.625</c:v>
                </c:pt>
                <c:pt idx="351">
                  <c:v>68895.172500000001</c:v>
                </c:pt>
                <c:pt idx="352">
                  <c:v>69048.72</c:v>
                </c:pt>
                <c:pt idx="353">
                  <c:v>69202.267500000002</c:v>
                </c:pt>
                <c:pt idx="354">
                  <c:v>69355.815000000002</c:v>
                </c:pt>
                <c:pt idx="355">
                  <c:v>69509.362499999988</c:v>
                </c:pt>
                <c:pt idx="356">
                  <c:v>69662.909999999989</c:v>
                </c:pt>
                <c:pt idx="357">
                  <c:v>69816.457500000004</c:v>
                </c:pt>
                <c:pt idx="358">
                  <c:v>69970.005000000005</c:v>
                </c:pt>
                <c:pt idx="359">
                  <c:v>70123.552499999991</c:v>
                </c:pt>
                <c:pt idx="360">
                  <c:v>70277.100000000006</c:v>
                </c:pt>
                <c:pt idx="361">
                  <c:v>70430.647499999992</c:v>
                </c:pt>
                <c:pt idx="362">
                  <c:v>70584.194999999992</c:v>
                </c:pt>
                <c:pt idx="363">
                  <c:v>70737.742499999993</c:v>
                </c:pt>
                <c:pt idx="364">
                  <c:v>70891.290000000008</c:v>
                </c:pt>
                <c:pt idx="365">
                  <c:v>71044.837499999994</c:v>
                </c:pt>
                <c:pt idx="366">
                  <c:v>71198.384999999995</c:v>
                </c:pt>
                <c:pt idx="367">
                  <c:v>71317.955000000002</c:v>
                </c:pt>
                <c:pt idx="368">
                  <c:v>71420.320000000007</c:v>
                </c:pt>
                <c:pt idx="369">
                  <c:v>71522.684999999998</c:v>
                </c:pt>
                <c:pt idx="370">
                  <c:v>71625.049999999988</c:v>
                </c:pt>
                <c:pt idx="371">
                  <c:v>71727.415000000008</c:v>
                </c:pt>
                <c:pt idx="372">
                  <c:v>71829.78</c:v>
                </c:pt>
                <c:pt idx="373">
                  <c:v>71932.14499999999</c:v>
                </c:pt>
                <c:pt idx="374">
                  <c:v>72034.509999999995</c:v>
                </c:pt>
                <c:pt idx="375">
                  <c:v>72136.875</c:v>
                </c:pt>
                <c:pt idx="376">
                  <c:v>72239.239999999991</c:v>
                </c:pt>
                <c:pt idx="377">
                  <c:v>72341.604999999996</c:v>
                </c:pt>
                <c:pt idx="378">
                  <c:v>72443.97</c:v>
                </c:pt>
                <c:pt idx="379">
                  <c:v>72546.334999999992</c:v>
                </c:pt>
                <c:pt idx="380">
                  <c:v>72648.7</c:v>
                </c:pt>
                <c:pt idx="381">
                  <c:v>72751.065000000002</c:v>
                </c:pt>
                <c:pt idx="382">
                  <c:v>72853.429999999993</c:v>
                </c:pt>
                <c:pt idx="383">
                  <c:v>72955.794999999998</c:v>
                </c:pt>
                <c:pt idx="384">
                  <c:v>73058.16</c:v>
                </c:pt>
                <c:pt idx="385">
                  <c:v>73160.524999999994</c:v>
                </c:pt>
                <c:pt idx="386">
                  <c:v>73262.89</c:v>
                </c:pt>
                <c:pt idx="387">
                  <c:v>73365.255000000005</c:v>
                </c:pt>
                <c:pt idx="388">
                  <c:v>73467.62</c:v>
                </c:pt>
                <c:pt idx="389">
                  <c:v>73569.985000000001</c:v>
                </c:pt>
                <c:pt idx="390">
                  <c:v>73672.350000000006</c:v>
                </c:pt>
                <c:pt idx="391">
                  <c:v>73774.714999999997</c:v>
                </c:pt>
                <c:pt idx="392">
                  <c:v>73877.079999999987</c:v>
                </c:pt>
                <c:pt idx="393">
                  <c:v>73979.445000000007</c:v>
                </c:pt>
                <c:pt idx="394">
                  <c:v>74081.81</c:v>
                </c:pt>
                <c:pt idx="395">
                  <c:v>74184.174999999988</c:v>
                </c:pt>
                <c:pt idx="396">
                  <c:v>74286.540000000008</c:v>
                </c:pt>
                <c:pt idx="397">
                  <c:v>74388.904999999999</c:v>
                </c:pt>
                <c:pt idx="398">
                  <c:v>74491.26999999999</c:v>
                </c:pt>
                <c:pt idx="399">
                  <c:v>74593.634999999995</c:v>
                </c:pt>
                <c:pt idx="400">
                  <c:v>74696</c:v>
                </c:pt>
                <c:pt idx="401">
                  <c:v>74798.364999999991</c:v>
                </c:pt>
                <c:pt idx="402">
                  <c:v>74900.73</c:v>
                </c:pt>
                <c:pt idx="403">
                  <c:v>75003.095000000001</c:v>
                </c:pt>
                <c:pt idx="404">
                  <c:v>75105.459999999992</c:v>
                </c:pt>
                <c:pt idx="405">
                  <c:v>75207.824999999997</c:v>
                </c:pt>
                <c:pt idx="406">
                  <c:v>75310.19</c:v>
                </c:pt>
                <c:pt idx="407">
                  <c:v>75412.554999999993</c:v>
                </c:pt>
                <c:pt idx="408">
                  <c:v>75514.92</c:v>
                </c:pt>
                <c:pt idx="409">
                  <c:v>75617.285000000003</c:v>
                </c:pt>
                <c:pt idx="410">
                  <c:v>75719.649999999994</c:v>
                </c:pt>
                <c:pt idx="411">
                  <c:v>75822.014999999999</c:v>
                </c:pt>
                <c:pt idx="412">
                  <c:v>75924.38</c:v>
                </c:pt>
                <c:pt idx="413">
                  <c:v>76026.744999999995</c:v>
                </c:pt>
                <c:pt idx="414">
                  <c:v>76129.11</c:v>
                </c:pt>
                <c:pt idx="415">
                  <c:v>76231.475000000006</c:v>
                </c:pt>
                <c:pt idx="416">
                  <c:v>76333.84</c:v>
                </c:pt>
                <c:pt idx="417">
                  <c:v>76436.204999999987</c:v>
                </c:pt>
                <c:pt idx="418">
                  <c:v>76538.570000000007</c:v>
                </c:pt>
                <c:pt idx="419">
                  <c:v>76640.934999999998</c:v>
                </c:pt>
                <c:pt idx="420">
                  <c:v>76743.299999999988</c:v>
                </c:pt>
                <c:pt idx="421">
                  <c:v>76845.665000000008</c:v>
                </c:pt>
                <c:pt idx="422">
                  <c:v>76948.03</c:v>
                </c:pt>
                <c:pt idx="423">
                  <c:v>77050.39499999999</c:v>
                </c:pt>
                <c:pt idx="424">
                  <c:v>77152.759999999995</c:v>
                </c:pt>
                <c:pt idx="425">
                  <c:v>77255.125</c:v>
                </c:pt>
                <c:pt idx="426">
                  <c:v>77357.489999999991</c:v>
                </c:pt>
                <c:pt idx="427">
                  <c:v>77459.854999999996</c:v>
                </c:pt>
                <c:pt idx="428">
                  <c:v>77562.22</c:v>
                </c:pt>
                <c:pt idx="429">
                  <c:v>77664.584999999992</c:v>
                </c:pt>
                <c:pt idx="430">
                  <c:v>77766.95</c:v>
                </c:pt>
                <c:pt idx="431">
                  <c:v>77869.315000000002</c:v>
                </c:pt>
                <c:pt idx="432">
                  <c:v>77971.679999999993</c:v>
                </c:pt>
                <c:pt idx="433">
                  <c:v>78074.044999999998</c:v>
                </c:pt>
                <c:pt idx="434">
                  <c:v>78176.41</c:v>
                </c:pt>
                <c:pt idx="435">
                  <c:v>78278.774999999994</c:v>
                </c:pt>
                <c:pt idx="436">
                  <c:v>78381.14</c:v>
                </c:pt>
                <c:pt idx="437">
                  <c:v>78483.505000000005</c:v>
                </c:pt>
                <c:pt idx="438">
                  <c:v>78585.87</c:v>
                </c:pt>
                <c:pt idx="439">
                  <c:v>78688.235000000001</c:v>
                </c:pt>
                <c:pt idx="440">
                  <c:v>78770.3</c:v>
                </c:pt>
                <c:pt idx="441">
                  <c:v>78821.482499999998</c:v>
                </c:pt>
                <c:pt idx="442">
                  <c:v>78872.664999999994</c:v>
                </c:pt>
                <c:pt idx="443">
                  <c:v>78923.847500000003</c:v>
                </c:pt>
                <c:pt idx="444">
                  <c:v>78975.03</c:v>
                </c:pt>
                <c:pt idx="445">
                  <c:v>79026.212499999994</c:v>
                </c:pt>
                <c:pt idx="446">
                  <c:v>79077.395000000004</c:v>
                </c:pt>
                <c:pt idx="447">
                  <c:v>79128.577499999999</c:v>
                </c:pt>
                <c:pt idx="448">
                  <c:v>79179.759999999995</c:v>
                </c:pt>
                <c:pt idx="449">
                  <c:v>79230.942500000005</c:v>
                </c:pt>
                <c:pt idx="450">
                  <c:v>79282.125</c:v>
                </c:pt>
                <c:pt idx="451">
                  <c:v>79333.307499999995</c:v>
                </c:pt>
                <c:pt idx="452">
                  <c:v>79384.489999999991</c:v>
                </c:pt>
                <c:pt idx="453">
                  <c:v>79435.672500000001</c:v>
                </c:pt>
                <c:pt idx="454">
                  <c:v>79486.854999999996</c:v>
                </c:pt>
                <c:pt idx="455">
                  <c:v>79538.037500000006</c:v>
                </c:pt>
                <c:pt idx="456">
                  <c:v>79589.22</c:v>
                </c:pt>
                <c:pt idx="457">
                  <c:v>79640.402499999997</c:v>
                </c:pt>
                <c:pt idx="458">
                  <c:v>79691.584999999992</c:v>
                </c:pt>
                <c:pt idx="459">
                  <c:v>79742.767500000002</c:v>
                </c:pt>
                <c:pt idx="460">
                  <c:v>79793.95</c:v>
                </c:pt>
                <c:pt idx="461">
                  <c:v>79845.132500000007</c:v>
                </c:pt>
                <c:pt idx="462">
                  <c:v>79896.315000000002</c:v>
                </c:pt>
                <c:pt idx="463">
                  <c:v>79947.497499999998</c:v>
                </c:pt>
                <c:pt idx="464">
                  <c:v>79998.679999999993</c:v>
                </c:pt>
                <c:pt idx="465">
                  <c:v>80049.862500000003</c:v>
                </c:pt>
                <c:pt idx="466">
                  <c:v>80101.044999999998</c:v>
                </c:pt>
                <c:pt idx="467">
                  <c:v>80152.227499999994</c:v>
                </c:pt>
                <c:pt idx="468">
                  <c:v>80203.41</c:v>
                </c:pt>
                <c:pt idx="469">
                  <c:v>80254.592499999999</c:v>
                </c:pt>
                <c:pt idx="470">
                  <c:v>80305.774999999994</c:v>
                </c:pt>
                <c:pt idx="471">
                  <c:v>80356.957500000004</c:v>
                </c:pt>
                <c:pt idx="472">
                  <c:v>80408.14</c:v>
                </c:pt>
                <c:pt idx="473">
                  <c:v>80459.322499999995</c:v>
                </c:pt>
                <c:pt idx="474">
                  <c:v>80510.505000000005</c:v>
                </c:pt>
                <c:pt idx="475">
                  <c:v>80561.6875</c:v>
                </c:pt>
                <c:pt idx="476">
                  <c:v>80612.87</c:v>
                </c:pt>
                <c:pt idx="477">
                  <c:v>80664.052499999991</c:v>
                </c:pt>
                <c:pt idx="478">
                  <c:v>80715.235000000001</c:v>
                </c:pt>
                <c:pt idx="479">
                  <c:v>80766.417499999996</c:v>
                </c:pt>
                <c:pt idx="480">
                  <c:v>80817.600000000006</c:v>
                </c:pt>
                <c:pt idx="481">
                  <c:v>80868.782500000001</c:v>
                </c:pt>
                <c:pt idx="482">
                  <c:v>80919.964999999997</c:v>
                </c:pt>
                <c:pt idx="483">
                  <c:v>80971.147499999992</c:v>
                </c:pt>
                <c:pt idx="484">
                  <c:v>81022.33</c:v>
                </c:pt>
                <c:pt idx="485">
                  <c:v>81073.512499999997</c:v>
                </c:pt>
                <c:pt idx="486">
                  <c:v>81124.695000000007</c:v>
                </c:pt>
                <c:pt idx="487">
                  <c:v>81175.877500000002</c:v>
                </c:pt>
                <c:pt idx="488">
                  <c:v>81227.06</c:v>
                </c:pt>
                <c:pt idx="489">
                  <c:v>81250</c:v>
                </c:pt>
                <c:pt idx="490">
                  <c:v>81250</c:v>
                </c:pt>
                <c:pt idx="491">
                  <c:v>81250</c:v>
                </c:pt>
                <c:pt idx="492">
                  <c:v>81250</c:v>
                </c:pt>
                <c:pt idx="493">
                  <c:v>81250</c:v>
                </c:pt>
                <c:pt idx="494">
                  <c:v>81250</c:v>
                </c:pt>
                <c:pt idx="495">
                  <c:v>81250</c:v>
                </c:pt>
                <c:pt idx="496">
                  <c:v>81250</c:v>
                </c:pt>
                <c:pt idx="497">
                  <c:v>81250</c:v>
                </c:pt>
                <c:pt idx="498">
                  <c:v>81250</c:v>
                </c:pt>
                <c:pt idx="499">
                  <c:v>81250</c:v>
                </c:pt>
                <c:pt idx="500">
                  <c:v>81250</c:v>
                </c:pt>
                <c:pt idx="501">
                  <c:v>81250</c:v>
                </c:pt>
                <c:pt idx="502">
                  <c:v>81250</c:v>
                </c:pt>
                <c:pt idx="503">
                  <c:v>81250</c:v>
                </c:pt>
                <c:pt idx="504">
                  <c:v>81250</c:v>
                </c:pt>
                <c:pt idx="505">
                  <c:v>81250</c:v>
                </c:pt>
                <c:pt idx="506">
                  <c:v>81250</c:v>
                </c:pt>
                <c:pt idx="507">
                  <c:v>81250</c:v>
                </c:pt>
                <c:pt idx="508">
                  <c:v>81250</c:v>
                </c:pt>
                <c:pt idx="509">
                  <c:v>81250</c:v>
                </c:pt>
                <c:pt idx="510">
                  <c:v>81250</c:v>
                </c:pt>
                <c:pt idx="511">
                  <c:v>81250</c:v>
                </c:pt>
                <c:pt idx="512">
                  <c:v>81250</c:v>
                </c:pt>
                <c:pt idx="513">
                  <c:v>81250</c:v>
                </c:pt>
                <c:pt idx="514">
                  <c:v>81250</c:v>
                </c:pt>
                <c:pt idx="515">
                  <c:v>81250</c:v>
                </c:pt>
                <c:pt idx="516">
                  <c:v>81250</c:v>
                </c:pt>
                <c:pt idx="517">
                  <c:v>81250</c:v>
                </c:pt>
                <c:pt idx="518">
                  <c:v>81250</c:v>
                </c:pt>
                <c:pt idx="519">
                  <c:v>81250</c:v>
                </c:pt>
                <c:pt idx="520">
                  <c:v>81250</c:v>
                </c:pt>
                <c:pt idx="521">
                  <c:v>81250</c:v>
                </c:pt>
                <c:pt idx="522">
                  <c:v>81250</c:v>
                </c:pt>
                <c:pt idx="523">
                  <c:v>81250</c:v>
                </c:pt>
                <c:pt idx="524">
                  <c:v>81250</c:v>
                </c:pt>
                <c:pt idx="525">
                  <c:v>81250</c:v>
                </c:pt>
                <c:pt idx="526">
                  <c:v>81250</c:v>
                </c:pt>
                <c:pt idx="527">
                  <c:v>81250</c:v>
                </c:pt>
                <c:pt idx="528">
                  <c:v>81250</c:v>
                </c:pt>
                <c:pt idx="529">
                  <c:v>81250</c:v>
                </c:pt>
                <c:pt idx="530">
                  <c:v>81250</c:v>
                </c:pt>
                <c:pt idx="531">
                  <c:v>81250</c:v>
                </c:pt>
                <c:pt idx="532">
                  <c:v>81250</c:v>
                </c:pt>
                <c:pt idx="533">
                  <c:v>81250</c:v>
                </c:pt>
                <c:pt idx="534">
                  <c:v>81250</c:v>
                </c:pt>
                <c:pt idx="535">
                  <c:v>81250</c:v>
                </c:pt>
                <c:pt idx="536">
                  <c:v>81250</c:v>
                </c:pt>
                <c:pt idx="537">
                  <c:v>81250</c:v>
                </c:pt>
                <c:pt idx="538">
                  <c:v>81250</c:v>
                </c:pt>
                <c:pt idx="539">
                  <c:v>81250</c:v>
                </c:pt>
                <c:pt idx="540">
                  <c:v>81250</c:v>
                </c:pt>
                <c:pt idx="541">
                  <c:v>81250</c:v>
                </c:pt>
                <c:pt idx="542">
                  <c:v>81250</c:v>
                </c:pt>
                <c:pt idx="543">
                  <c:v>81250</c:v>
                </c:pt>
                <c:pt idx="544">
                  <c:v>81250</c:v>
                </c:pt>
                <c:pt idx="545">
                  <c:v>81250</c:v>
                </c:pt>
                <c:pt idx="546">
                  <c:v>81250</c:v>
                </c:pt>
                <c:pt idx="547">
                  <c:v>81250</c:v>
                </c:pt>
                <c:pt idx="548">
                  <c:v>81250</c:v>
                </c:pt>
                <c:pt idx="549">
                  <c:v>81250</c:v>
                </c:pt>
                <c:pt idx="550">
                  <c:v>81250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9-4F9F-A713-C5D4E713E21D}"/>
            </c:ext>
          </c:extLst>
        </c:ser>
        <c:ser>
          <c:idx val="1"/>
          <c:order val="1"/>
          <c:tx>
            <c:strRef>
              <c:f>Hárok1!$D$1</c:f>
              <c:strCache>
                <c:ptCount val="1"/>
                <c:pt idx="0">
                  <c:v>RP</c:v>
                </c:pt>
              </c:strCache>
            </c:strRef>
          </c:tx>
          <c:spPr>
            <a:solidFill>
              <a:srgbClr val="957F66"/>
            </a:solidFill>
            <a:ln w="25400">
              <a:noFill/>
            </a:ln>
            <a:effectLst/>
          </c:spPr>
          <c:cat>
            <c:numRef>
              <c:f>Hárok1!$A$2:$A$552</c:f>
              <c:numCache>
                <c:formatCode>General</c:formatCode>
                <c:ptCount val="551"/>
                <c:pt idx="0">
                  <c:v>0</c:v>
                </c:pt>
                <c:pt idx="100">
                  <c:v>100</c:v>
                </c:pt>
                <c:pt idx="200">
                  <c:v>200</c:v>
                </c:pt>
                <c:pt idx="293">
                  <c:v>293</c:v>
                </c:pt>
                <c:pt idx="300">
                  <c:v>300</c:v>
                </c:pt>
                <c:pt idx="366">
                  <c:v>366</c:v>
                </c:pt>
                <c:pt idx="400">
                  <c:v>400</c:v>
                </c:pt>
                <c:pt idx="440">
                  <c:v>440</c:v>
                </c:pt>
                <c:pt idx="488">
                  <c:v>488</c:v>
                </c:pt>
                <c:pt idx="500">
                  <c:v>500</c:v>
                </c:pt>
                <c:pt idx="550">
                  <c:v>550</c:v>
                </c:pt>
              </c:numCache>
            </c:numRef>
          </c:cat>
          <c:val>
            <c:numRef>
              <c:f>Hárok1!$D$2:$D$552</c:f>
              <c:numCache>
                <c:formatCode>#,##0</c:formatCode>
                <c:ptCount val="551"/>
                <c:pt idx="0">
                  <c:v>0</c:v>
                </c:pt>
                <c:pt idx="1">
                  <c:v>44.536250599300985</c:v>
                </c:pt>
                <c:pt idx="2">
                  <c:v>89.072501198601969</c:v>
                </c:pt>
                <c:pt idx="3">
                  <c:v>133.60875179790295</c:v>
                </c:pt>
                <c:pt idx="4">
                  <c:v>178.14500239720394</c:v>
                </c:pt>
                <c:pt idx="5">
                  <c:v>222.68125299650492</c:v>
                </c:pt>
                <c:pt idx="6">
                  <c:v>267.21750359580591</c:v>
                </c:pt>
                <c:pt idx="7">
                  <c:v>311.75375419510692</c:v>
                </c:pt>
                <c:pt idx="8">
                  <c:v>356.29000479440788</c:v>
                </c:pt>
                <c:pt idx="9">
                  <c:v>400.82625539370883</c:v>
                </c:pt>
                <c:pt idx="10">
                  <c:v>445.36250599300985</c:v>
                </c:pt>
                <c:pt idx="11">
                  <c:v>489.89875659231086</c:v>
                </c:pt>
                <c:pt idx="12">
                  <c:v>534.43500719161182</c:v>
                </c:pt>
                <c:pt idx="13">
                  <c:v>578.97125779091277</c:v>
                </c:pt>
                <c:pt idx="14">
                  <c:v>623.50750839021384</c:v>
                </c:pt>
                <c:pt idx="15">
                  <c:v>668.0437589895148</c:v>
                </c:pt>
                <c:pt idx="16">
                  <c:v>712.58000958881576</c:v>
                </c:pt>
                <c:pt idx="17">
                  <c:v>757.11626018811671</c:v>
                </c:pt>
                <c:pt idx="18">
                  <c:v>801.65251078741767</c:v>
                </c:pt>
                <c:pt idx="19">
                  <c:v>846.18876138671874</c:v>
                </c:pt>
                <c:pt idx="20">
                  <c:v>890.72501198601969</c:v>
                </c:pt>
                <c:pt idx="21">
                  <c:v>935.26126258532065</c:v>
                </c:pt>
                <c:pt idx="22">
                  <c:v>979.79751318462172</c:v>
                </c:pt>
                <c:pt idx="23">
                  <c:v>1024.3337637839227</c:v>
                </c:pt>
                <c:pt idx="24">
                  <c:v>1068.8700143832236</c:v>
                </c:pt>
                <c:pt idx="25">
                  <c:v>1113.4062649825246</c:v>
                </c:pt>
                <c:pt idx="26">
                  <c:v>1157.9425155818255</c:v>
                </c:pt>
                <c:pt idx="27">
                  <c:v>1202.4787661811265</c:v>
                </c:pt>
                <c:pt idx="28">
                  <c:v>1247.0150167804277</c:v>
                </c:pt>
                <c:pt idx="29">
                  <c:v>1291.5512673797286</c:v>
                </c:pt>
                <c:pt idx="30">
                  <c:v>1336.0875179790296</c:v>
                </c:pt>
                <c:pt idx="31">
                  <c:v>1336.0875179790296</c:v>
                </c:pt>
                <c:pt idx="32">
                  <c:v>1336.0875179790296</c:v>
                </c:pt>
                <c:pt idx="33">
                  <c:v>1336.0875179790296</c:v>
                </c:pt>
                <c:pt idx="34">
                  <c:v>1336.0875179790296</c:v>
                </c:pt>
                <c:pt idx="35">
                  <c:v>1336.0875179790296</c:v>
                </c:pt>
                <c:pt idx="36">
                  <c:v>1336.0875179790296</c:v>
                </c:pt>
                <c:pt idx="37">
                  <c:v>1336.0875179790296</c:v>
                </c:pt>
                <c:pt idx="38">
                  <c:v>1336.0875179790296</c:v>
                </c:pt>
                <c:pt idx="39">
                  <c:v>1336.0875179790296</c:v>
                </c:pt>
                <c:pt idx="40">
                  <c:v>1336.0875179790296</c:v>
                </c:pt>
                <c:pt idx="41">
                  <c:v>1336.0875179790296</c:v>
                </c:pt>
                <c:pt idx="42">
                  <c:v>1336.0875179790296</c:v>
                </c:pt>
                <c:pt idx="43">
                  <c:v>1336.0875179790296</c:v>
                </c:pt>
                <c:pt idx="44">
                  <c:v>1336.0875179790296</c:v>
                </c:pt>
                <c:pt idx="45">
                  <c:v>1336.0875179790296</c:v>
                </c:pt>
                <c:pt idx="46">
                  <c:v>1336.0875179790296</c:v>
                </c:pt>
                <c:pt idx="47">
                  <c:v>1336.0875179790296</c:v>
                </c:pt>
                <c:pt idx="48">
                  <c:v>1336.0875179790296</c:v>
                </c:pt>
                <c:pt idx="49">
                  <c:v>1336.0875179790296</c:v>
                </c:pt>
                <c:pt idx="50">
                  <c:v>1336.0875179790296</c:v>
                </c:pt>
                <c:pt idx="51">
                  <c:v>1336.0875179790296</c:v>
                </c:pt>
                <c:pt idx="52">
                  <c:v>1336.0875179790296</c:v>
                </c:pt>
                <c:pt idx="53">
                  <c:v>1336.0875179790296</c:v>
                </c:pt>
                <c:pt idx="54">
                  <c:v>1336.0875179790296</c:v>
                </c:pt>
                <c:pt idx="55">
                  <c:v>1336.0875179790296</c:v>
                </c:pt>
                <c:pt idx="56">
                  <c:v>1336.0875179790296</c:v>
                </c:pt>
                <c:pt idx="57">
                  <c:v>1336.0875179790296</c:v>
                </c:pt>
                <c:pt idx="58">
                  <c:v>1336.0875179790296</c:v>
                </c:pt>
                <c:pt idx="59">
                  <c:v>1336.0875179790296</c:v>
                </c:pt>
                <c:pt idx="60">
                  <c:v>1336.0875179790296</c:v>
                </c:pt>
                <c:pt idx="61">
                  <c:v>1336.0875179790296</c:v>
                </c:pt>
                <c:pt idx="62">
                  <c:v>1336.0875179790296</c:v>
                </c:pt>
                <c:pt idx="63">
                  <c:v>1336.0875179790296</c:v>
                </c:pt>
                <c:pt idx="64">
                  <c:v>1336.0875179790296</c:v>
                </c:pt>
                <c:pt idx="65">
                  <c:v>1336.0875179790296</c:v>
                </c:pt>
                <c:pt idx="66">
                  <c:v>1336.0875179790296</c:v>
                </c:pt>
                <c:pt idx="67">
                  <c:v>1336.0875179790296</c:v>
                </c:pt>
                <c:pt idx="68">
                  <c:v>1336.0875179790296</c:v>
                </c:pt>
                <c:pt idx="69">
                  <c:v>1336.0875179790296</c:v>
                </c:pt>
                <c:pt idx="70">
                  <c:v>1336.0875179790296</c:v>
                </c:pt>
                <c:pt idx="71">
                  <c:v>1336.0875179790296</c:v>
                </c:pt>
                <c:pt idx="72">
                  <c:v>1336.0875179790296</c:v>
                </c:pt>
                <c:pt idx="73">
                  <c:v>1336.0875179790296</c:v>
                </c:pt>
                <c:pt idx="74">
                  <c:v>1336.0875179790296</c:v>
                </c:pt>
                <c:pt idx="75">
                  <c:v>1336.0875179790296</c:v>
                </c:pt>
                <c:pt idx="76">
                  <c:v>1336.0875179790296</c:v>
                </c:pt>
                <c:pt idx="77">
                  <c:v>1336.0875179790296</c:v>
                </c:pt>
                <c:pt idx="78">
                  <c:v>1336.0875179790296</c:v>
                </c:pt>
                <c:pt idx="79">
                  <c:v>1336.0875179790296</c:v>
                </c:pt>
                <c:pt idx="80">
                  <c:v>1336.0875179790296</c:v>
                </c:pt>
                <c:pt idx="81">
                  <c:v>1336.0875179790296</c:v>
                </c:pt>
                <c:pt idx="82">
                  <c:v>1336.0875179790296</c:v>
                </c:pt>
                <c:pt idx="83">
                  <c:v>1336.0875179790296</c:v>
                </c:pt>
                <c:pt idx="84">
                  <c:v>1336.0875179790296</c:v>
                </c:pt>
                <c:pt idx="85">
                  <c:v>1336.0875179790296</c:v>
                </c:pt>
                <c:pt idx="86">
                  <c:v>1336.0875179790296</c:v>
                </c:pt>
                <c:pt idx="87">
                  <c:v>1336.0875179790296</c:v>
                </c:pt>
                <c:pt idx="88">
                  <c:v>1336.0875179790296</c:v>
                </c:pt>
                <c:pt idx="89">
                  <c:v>1336.0875179790296</c:v>
                </c:pt>
                <c:pt idx="90">
                  <c:v>1336.0875179790296</c:v>
                </c:pt>
                <c:pt idx="91">
                  <c:v>1336.0875179790296</c:v>
                </c:pt>
                <c:pt idx="92">
                  <c:v>1336.0875179790296</c:v>
                </c:pt>
                <c:pt idx="93">
                  <c:v>1336.0875179790296</c:v>
                </c:pt>
                <c:pt idx="94">
                  <c:v>1336.0875179790296</c:v>
                </c:pt>
                <c:pt idx="95">
                  <c:v>1336.0875179790296</c:v>
                </c:pt>
                <c:pt idx="96">
                  <c:v>1336.0875179790296</c:v>
                </c:pt>
                <c:pt idx="97">
                  <c:v>1336.0875179790296</c:v>
                </c:pt>
                <c:pt idx="98">
                  <c:v>1336.0875179790296</c:v>
                </c:pt>
                <c:pt idx="99">
                  <c:v>1336.0875179790296</c:v>
                </c:pt>
                <c:pt idx="100">
                  <c:v>1336.0875179790296</c:v>
                </c:pt>
                <c:pt idx="101">
                  <c:v>1336.0875179790296</c:v>
                </c:pt>
                <c:pt idx="102">
                  <c:v>1336.0875179790296</c:v>
                </c:pt>
                <c:pt idx="103">
                  <c:v>1336.0875179790296</c:v>
                </c:pt>
                <c:pt idx="104">
                  <c:v>1336.0875179790296</c:v>
                </c:pt>
                <c:pt idx="105">
                  <c:v>1336.0875179790296</c:v>
                </c:pt>
                <c:pt idx="106">
                  <c:v>1336.0875179790296</c:v>
                </c:pt>
                <c:pt idx="107">
                  <c:v>1336.0875179790296</c:v>
                </c:pt>
                <c:pt idx="108">
                  <c:v>1336.0875179790296</c:v>
                </c:pt>
                <c:pt idx="109">
                  <c:v>1336.0875179790296</c:v>
                </c:pt>
                <c:pt idx="110">
                  <c:v>1336.0875179790296</c:v>
                </c:pt>
                <c:pt idx="111">
                  <c:v>1336.0875179790296</c:v>
                </c:pt>
                <c:pt idx="112">
                  <c:v>1336.0875179790296</c:v>
                </c:pt>
                <c:pt idx="113">
                  <c:v>1336.0875179790296</c:v>
                </c:pt>
                <c:pt idx="114">
                  <c:v>1336.0875179790296</c:v>
                </c:pt>
                <c:pt idx="115">
                  <c:v>1336.0875179790296</c:v>
                </c:pt>
                <c:pt idx="116">
                  <c:v>1336.0875179790296</c:v>
                </c:pt>
                <c:pt idx="117">
                  <c:v>1336.0875179790296</c:v>
                </c:pt>
                <c:pt idx="118">
                  <c:v>1336.0875179790296</c:v>
                </c:pt>
                <c:pt idx="119">
                  <c:v>1336.0875179790296</c:v>
                </c:pt>
                <c:pt idx="120">
                  <c:v>1336.0875179790296</c:v>
                </c:pt>
                <c:pt idx="121">
                  <c:v>1336.0875179790296</c:v>
                </c:pt>
                <c:pt idx="122">
                  <c:v>1336.0875179790296</c:v>
                </c:pt>
                <c:pt idx="123">
                  <c:v>1336.0875179790296</c:v>
                </c:pt>
                <c:pt idx="124">
                  <c:v>1336.0875179790296</c:v>
                </c:pt>
                <c:pt idx="125">
                  <c:v>1336.0875179790296</c:v>
                </c:pt>
                <c:pt idx="126">
                  <c:v>1336.0875179790296</c:v>
                </c:pt>
                <c:pt idx="127">
                  <c:v>1336.0875179790296</c:v>
                </c:pt>
                <c:pt idx="128">
                  <c:v>1336.0875179790296</c:v>
                </c:pt>
                <c:pt idx="129">
                  <c:v>1336.0875179790296</c:v>
                </c:pt>
                <c:pt idx="130">
                  <c:v>1336.0875179790296</c:v>
                </c:pt>
                <c:pt idx="131">
                  <c:v>1336.0875179790296</c:v>
                </c:pt>
                <c:pt idx="132">
                  <c:v>1336.0875179790296</c:v>
                </c:pt>
                <c:pt idx="133">
                  <c:v>1336.0875179790296</c:v>
                </c:pt>
                <c:pt idx="134">
                  <c:v>1336.0875179790296</c:v>
                </c:pt>
                <c:pt idx="135">
                  <c:v>1336.0875179790296</c:v>
                </c:pt>
                <c:pt idx="136">
                  <c:v>1336.0875179790296</c:v>
                </c:pt>
                <c:pt idx="137">
                  <c:v>1336.0875179790296</c:v>
                </c:pt>
                <c:pt idx="138">
                  <c:v>1336.0875179790296</c:v>
                </c:pt>
                <c:pt idx="139">
                  <c:v>1336.0875179790296</c:v>
                </c:pt>
                <c:pt idx="140">
                  <c:v>1336.0875179790296</c:v>
                </c:pt>
                <c:pt idx="141">
                  <c:v>1336.0875179790296</c:v>
                </c:pt>
                <c:pt idx="142">
                  <c:v>1336.0875179790296</c:v>
                </c:pt>
                <c:pt idx="143">
                  <c:v>1336.0875179790296</c:v>
                </c:pt>
                <c:pt idx="144">
                  <c:v>1336.0875179790296</c:v>
                </c:pt>
                <c:pt idx="145">
                  <c:v>1336.0875179790296</c:v>
                </c:pt>
                <c:pt idx="146">
                  <c:v>1336.0875179790296</c:v>
                </c:pt>
                <c:pt idx="147">
                  <c:v>1336.0875179790296</c:v>
                </c:pt>
                <c:pt idx="148">
                  <c:v>1336.0875179790296</c:v>
                </c:pt>
                <c:pt idx="149">
                  <c:v>1336.0875179790296</c:v>
                </c:pt>
                <c:pt idx="150">
                  <c:v>1336.0875179790296</c:v>
                </c:pt>
                <c:pt idx="151">
                  <c:v>1336.0875179790296</c:v>
                </c:pt>
                <c:pt idx="152">
                  <c:v>1336.0875179790296</c:v>
                </c:pt>
                <c:pt idx="153">
                  <c:v>1336.0875179790296</c:v>
                </c:pt>
                <c:pt idx="154">
                  <c:v>1336.0875179790296</c:v>
                </c:pt>
                <c:pt idx="155">
                  <c:v>1336.0875179790296</c:v>
                </c:pt>
                <c:pt idx="156">
                  <c:v>1336.0875179790296</c:v>
                </c:pt>
                <c:pt idx="157">
                  <c:v>1336.0875179790296</c:v>
                </c:pt>
                <c:pt idx="158">
                  <c:v>1336.0875179790296</c:v>
                </c:pt>
                <c:pt idx="159">
                  <c:v>1336.0875179790296</c:v>
                </c:pt>
                <c:pt idx="160">
                  <c:v>1336.0875179790296</c:v>
                </c:pt>
                <c:pt idx="161">
                  <c:v>1336.0875179790296</c:v>
                </c:pt>
                <c:pt idx="162">
                  <c:v>1336.0875179790296</c:v>
                </c:pt>
                <c:pt idx="163">
                  <c:v>1336.0875179790296</c:v>
                </c:pt>
                <c:pt idx="164">
                  <c:v>1336.0875179790296</c:v>
                </c:pt>
                <c:pt idx="165">
                  <c:v>1336.0875179790296</c:v>
                </c:pt>
                <c:pt idx="166">
                  <c:v>1336.0875179790296</c:v>
                </c:pt>
                <c:pt idx="167">
                  <c:v>1336.0875179790296</c:v>
                </c:pt>
                <c:pt idx="168">
                  <c:v>1336.0875179790296</c:v>
                </c:pt>
                <c:pt idx="169">
                  <c:v>1336.0875179790296</c:v>
                </c:pt>
                <c:pt idx="170">
                  <c:v>1336.0875179790296</c:v>
                </c:pt>
                <c:pt idx="171">
                  <c:v>1336.0875179790296</c:v>
                </c:pt>
                <c:pt idx="172">
                  <c:v>1336.0875179790296</c:v>
                </c:pt>
                <c:pt idx="173">
                  <c:v>1336.0875179790296</c:v>
                </c:pt>
                <c:pt idx="174">
                  <c:v>1336.0875179790296</c:v>
                </c:pt>
                <c:pt idx="175">
                  <c:v>1336.0875179790296</c:v>
                </c:pt>
                <c:pt idx="176">
                  <c:v>1336.0875179790296</c:v>
                </c:pt>
                <c:pt idx="177">
                  <c:v>1336.0875179790296</c:v>
                </c:pt>
                <c:pt idx="178">
                  <c:v>1336.0875179790296</c:v>
                </c:pt>
                <c:pt idx="179">
                  <c:v>1336.0875179790296</c:v>
                </c:pt>
                <c:pt idx="180">
                  <c:v>1336.0875179790296</c:v>
                </c:pt>
                <c:pt idx="181">
                  <c:v>1336.0875179790296</c:v>
                </c:pt>
                <c:pt idx="182">
                  <c:v>1336.0875179790296</c:v>
                </c:pt>
                <c:pt idx="183">
                  <c:v>1336.0875179790296</c:v>
                </c:pt>
                <c:pt idx="184">
                  <c:v>1336.0875179790296</c:v>
                </c:pt>
                <c:pt idx="185">
                  <c:v>1336.0875179790296</c:v>
                </c:pt>
                <c:pt idx="186">
                  <c:v>1336.0875179790296</c:v>
                </c:pt>
                <c:pt idx="187">
                  <c:v>1336.0875179790296</c:v>
                </c:pt>
                <c:pt idx="188">
                  <c:v>1336.0875179790296</c:v>
                </c:pt>
                <c:pt idx="189">
                  <c:v>1336.0875179790296</c:v>
                </c:pt>
                <c:pt idx="190">
                  <c:v>1336.0875179790296</c:v>
                </c:pt>
                <c:pt idx="191">
                  <c:v>1336.0875179790296</c:v>
                </c:pt>
                <c:pt idx="192">
                  <c:v>1336.0875179790296</c:v>
                </c:pt>
                <c:pt idx="193">
                  <c:v>1336.0875179790296</c:v>
                </c:pt>
                <c:pt idx="194">
                  <c:v>1336.0875179790296</c:v>
                </c:pt>
                <c:pt idx="195">
                  <c:v>1336.0875179790296</c:v>
                </c:pt>
                <c:pt idx="196">
                  <c:v>1336.0875179790296</c:v>
                </c:pt>
                <c:pt idx="197">
                  <c:v>1336.0875179790296</c:v>
                </c:pt>
                <c:pt idx="198">
                  <c:v>1336.0875179790296</c:v>
                </c:pt>
                <c:pt idx="199">
                  <c:v>1336.0875179790296</c:v>
                </c:pt>
                <c:pt idx="200">
                  <c:v>1336.0875179790296</c:v>
                </c:pt>
                <c:pt idx="201">
                  <c:v>1336.0875179790296</c:v>
                </c:pt>
                <c:pt idx="202">
                  <c:v>1336.0875179790296</c:v>
                </c:pt>
                <c:pt idx="203">
                  <c:v>1336.0875179790296</c:v>
                </c:pt>
                <c:pt idx="204">
                  <c:v>1336.0875179790296</c:v>
                </c:pt>
                <c:pt idx="205">
                  <c:v>1336.0875179790296</c:v>
                </c:pt>
                <c:pt idx="206">
                  <c:v>1336.0875179790296</c:v>
                </c:pt>
                <c:pt idx="207">
                  <c:v>1336.0875179790296</c:v>
                </c:pt>
                <c:pt idx="208">
                  <c:v>1336.0875179790296</c:v>
                </c:pt>
                <c:pt idx="209">
                  <c:v>1336.0875179790296</c:v>
                </c:pt>
                <c:pt idx="210">
                  <c:v>1336.0875179790296</c:v>
                </c:pt>
                <c:pt idx="211">
                  <c:v>1336.0875179790296</c:v>
                </c:pt>
                <c:pt idx="212">
                  <c:v>1336.0875179790296</c:v>
                </c:pt>
                <c:pt idx="213">
                  <c:v>1336.0875179790296</c:v>
                </c:pt>
                <c:pt idx="214">
                  <c:v>1336.0875179790296</c:v>
                </c:pt>
                <c:pt idx="215">
                  <c:v>1336.0875179790296</c:v>
                </c:pt>
                <c:pt idx="216">
                  <c:v>1336.0875179790296</c:v>
                </c:pt>
                <c:pt idx="217">
                  <c:v>1336.0875179790296</c:v>
                </c:pt>
                <c:pt idx="218">
                  <c:v>1336.0875179790296</c:v>
                </c:pt>
                <c:pt idx="219">
                  <c:v>1336.0875179790296</c:v>
                </c:pt>
                <c:pt idx="220">
                  <c:v>1336.0875179790296</c:v>
                </c:pt>
                <c:pt idx="221">
                  <c:v>1336.0875179790296</c:v>
                </c:pt>
                <c:pt idx="222">
                  <c:v>1336.0875179790296</c:v>
                </c:pt>
                <c:pt idx="223">
                  <c:v>1336.0875179790296</c:v>
                </c:pt>
                <c:pt idx="224">
                  <c:v>1336.0875179790296</c:v>
                </c:pt>
                <c:pt idx="225">
                  <c:v>1336.0875179790296</c:v>
                </c:pt>
                <c:pt idx="226">
                  <c:v>1336.0875179790296</c:v>
                </c:pt>
                <c:pt idx="227">
                  <c:v>1336.0875179790296</c:v>
                </c:pt>
                <c:pt idx="228">
                  <c:v>1336.0875179790296</c:v>
                </c:pt>
                <c:pt idx="229">
                  <c:v>1336.0875179790296</c:v>
                </c:pt>
                <c:pt idx="230">
                  <c:v>1336.0875179790296</c:v>
                </c:pt>
                <c:pt idx="231">
                  <c:v>1336.0875179790296</c:v>
                </c:pt>
                <c:pt idx="232">
                  <c:v>1336.0875179790296</c:v>
                </c:pt>
                <c:pt idx="233">
                  <c:v>1336.0875179790296</c:v>
                </c:pt>
                <c:pt idx="234">
                  <c:v>1336.0875179790296</c:v>
                </c:pt>
                <c:pt idx="235">
                  <c:v>1336.0875179790296</c:v>
                </c:pt>
                <c:pt idx="236">
                  <c:v>1336.0875179790296</c:v>
                </c:pt>
                <c:pt idx="237">
                  <c:v>1336.0875179790296</c:v>
                </c:pt>
                <c:pt idx="238">
                  <c:v>1336.0875179790296</c:v>
                </c:pt>
                <c:pt idx="239">
                  <c:v>1336.0875179790296</c:v>
                </c:pt>
                <c:pt idx="240">
                  <c:v>1336.0875179790296</c:v>
                </c:pt>
                <c:pt idx="241">
                  <c:v>1336.0875179790296</c:v>
                </c:pt>
                <c:pt idx="242">
                  <c:v>1336.0875179790296</c:v>
                </c:pt>
                <c:pt idx="243">
                  <c:v>1336.0875179790296</c:v>
                </c:pt>
                <c:pt idx="244">
                  <c:v>1336.0875179790296</c:v>
                </c:pt>
                <c:pt idx="245">
                  <c:v>1336.0875179790296</c:v>
                </c:pt>
                <c:pt idx="246">
                  <c:v>1336.0875179790296</c:v>
                </c:pt>
                <c:pt idx="247">
                  <c:v>1336.0875179790296</c:v>
                </c:pt>
                <c:pt idx="248">
                  <c:v>1336.0875179790296</c:v>
                </c:pt>
                <c:pt idx="249">
                  <c:v>1336.0875179790296</c:v>
                </c:pt>
                <c:pt idx="250">
                  <c:v>1336.0875179790296</c:v>
                </c:pt>
                <c:pt idx="251">
                  <c:v>1336.0875179790296</c:v>
                </c:pt>
                <c:pt idx="252">
                  <c:v>1336.0875179790296</c:v>
                </c:pt>
                <c:pt idx="253">
                  <c:v>1336.0875179790296</c:v>
                </c:pt>
                <c:pt idx="254">
                  <c:v>1336.0875179790296</c:v>
                </c:pt>
                <c:pt idx="255">
                  <c:v>1336.0875179790296</c:v>
                </c:pt>
                <c:pt idx="256">
                  <c:v>1336.0875179790296</c:v>
                </c:pt>
                <c:pt idx="257">
                  <c:v>1336.0875179790296</c:v>
                </c:pt>
                <c:pt idx="258">
                  <c:v>1336.0875179790296</c:v>
                </c:pt>
                <c:pt idx="259">
                  <c:v>1336.0875179790296</c:v>
                </c:pt>
                <c:pt idx="260">
                  <c:v>1336.0875179790296</c:v>
                </c:pt>
                <c:pt idx="261">
                  <c:v>1336.0875179790296</c:v>
                </c:pt>
                <c:pt idx="262">
                  <c:v>1336.0875179790296</c:v>
                </c:pt>
                <c:pt idx="263">
                  <c:v>1336.0875179790296</c:v>
                </c:pt>
                <c:pt idx="264">
                  <c:v>1336.0875179790296</c:v>
                </c:pt>
                <c:pt idx="265">
                  <c:v>1336.0875179790296</c:v>
                </c:pt>
                <c:pt idx="266">
                  <c:v>1336.0875179790296</c:v>
                </c:pt>
                <c:pt idx="267">
                  <c:v>1336.0875179790296</c:v>
                </c:pt>
                <c:pt idx="268">
                  <c:v>1336.0875179790296</c:v>
                </c:pt>
                <c:pt idx="269">
                  <c:v>1336.0875179790296</c:v>
                </c:pt>
                <c:pt idx="270">
                  <c:v>1336.0875179790296</c:v>
                </c:pt>
                <c:pt idx="271">
                  <c:v>1336.0875179790296</c:v>
                </c:pt>
                <c:pt idx="272">
                  <c:v>1336.0875179790296</c:v>
                </c:pt>
                <c:pt idx="273">
                  <c:v>1336.0875179790296</c:v>
                </c:pt>
                <c:pt idx="274">
                  <c:v>1336.0875179790296</c:v>
                </c:pt>
                <c:pt idx="275">
                  <c:v>1336.0875179790296</c:v>
                </c:pt>
                <c:pt idx="276">
                  <c:v>1336.0875179790296</c:v>
                </c:pt>
                <c:pt idx="277">
                  <c:v>1336.0875179790296</c:v>
                </c:pt>
                <c:pt idx="278">
                  <c:v>1336.0875179790296</c:v>
                </c:pt>
                <c:pt idx="279">
                  <c:v>1336.0875179790296</c:v>
                </c:pt>
                <c:pt idx="280">
                  <c:v>1336.0875179790296</c:v>
                </c:pt>
                <c:pt idx="281">
                  <c:v>1336.0875179790296</c:v>
                </c:pt>
                <c:pt idx="282">
                  <c:v>1336.0875179790296</c:v>
                </c:pt>
                <c:pt idx="283">
                  <c:v>1336.0875179790296</c:v>
                </c:pt>
                <c:pt idx="284">
                  <c:v>1336.0875179790296</c:v>
                </c:pt>
                <c:pt idx="285">
                  <c:v>1336.0875179790296</c:v>
                </c:pt>
                <c:pt idx="286">
                  <c:v>1336.0875179790296</c:v>
                </c:pt>
                <c:pt idx="287">
                  <c:v>1336.0875179790296</c:v>
                </c:pt>
                <c:pt idx="288">
                  <c:v>1336.0875179790296</c:v>
                </c:pt>
                <c:pt idx="289">
                  <c:v>1336.0875179790296</c:v>
                </c:pt>
                <c:pt idx="290">
                  <c:v>1336.0875179790296</c:v>
                </c:pt>
                <c:pt idx="291">
                  <c:v>1336.0875179790296</c:v>
                </c:pt>
                <c:pt idx="292">
                  <c:v>1336.0875179790296</c:v>
                </c:pt>
                <c:pt idx="293">
                  <c:v>1336.0875179790296</c:v>
                </c:pt>
                <c:pt idx="294">
                  <c:v>1336.0875179790296</c:v>
                </c:pt>
                <c:pt idx="295">
                  <c:v>1336.0875179790296</c:v>
                </c:pt>
                <c:pt idx="296">
                  <c:v>1336.0875179790296</c:v>
                </c:pt>
                <c:pt idx="297">
                  <c:v>1336.0875179790296</c:v>
                </c:pt>
                <c:pt idx="298">
                  <c:v>1336.0875179790296</c:v>
                </c:pt>
                <c:pt idx="299">
                  <c:v>1336.0875179790296</c:v>
                </c:pt>
                <c:pt idx="300">
                  <c:v>1336.0875179790296</c:v>
                </c:pt>
                <c:pt idx="301">
                  <c:v>1336.0875179790296</c:v>
                </c:pt>
                <c:pt idx="302">
                  <c:v>1336.0875179790296</c:v>
                </c:pt>
                <c:pt idx="303">
                  <c:v>1336.0875179790296</c:v>
                </c:pt>
                <c:pt idx="304">
                  <c:v>1336.0875179790296</c:v>
                </c:pt>
                <c:pt idx="305">
                  <c:v>1336.0875179790296</c:v>
                </c:pt>
                <c:pt idx="306">
                  <c:v>1336.0875179790296</c:v>
                </c:pt>
                <c:pt idx="307">
                  <c:v>1336.0875179790296</c:v>
                </c:pt>
                <c:pt idx="308">
                  <c:v>1336.0875179790296</c:v>
                </c:pt>
                <c:pt idx="309">
                  <c:v>1336.0875179790296</c:v>
                </c:pt>
                <c:pt idx="310">
                  <c:v>1336.0875179790296</c:v>
                </c:pt>
                <c:pt idx="311">
                  <c:v>1336.0875179790296</c:v>
                </c:pt>
                <c:pt idx="312">
                  <c:v>1336.0875179790296</c:v>
                </c:pt>
                <c:pt idx="313">
                  <c:v>1336.0875179790296</c:v>
                </c:pt>
                <c:pt idx="314">
                  <c:v>1336.0875179790296</c:v>
                </c:pt>
                <c:pt idx="315">
                  <c:v>1336.0875179790296</c:v>
                </c:pt>
                <c:pt idx="316">
                  <c:v>1336.0875179790296</c:v>
                </c:pt>
                <c:pt idx="317">
                  <c:v>1336.0875179790296</c:v>
                </c:pt>
                <c:pt idx="318">
                  <c:v>1336.0875179790296</c:v>
                </c:pt>
                <c:pt idx="319">
                  <c:v>1336.0875179790296</c:v>
                </c:pt>
                <c:pt idx="320">
                  <c:v>1336.0875179790296</c:v>
                </c:pt>
                <c:pt idx="321">
                  <c:v>1336.0875179790296</c:v>
                </c:pt>
                <c:pt idx="322">
                  <c:v>1336.0875179790296</c:v>
                </c:pt>
                <c:pt idx="323">
                  <c:v>1336.0875179790296</c:v>
                </c:pt>
                <c:pt idx="324">
                  <c:v>1336.0875179790296</c:v>
                </c:pt>
                <c:pt idx="325">
                  <c:v>1336.0875179790296</c:v>
                </c:pt>
                <c:pt idx="326">
                  <c:v>1336.0875179790296</c:v>
                </c:pt>
                <c:pt idx="327">
                  <c:v>1336.0875179790296</c:v>
                </c:pt>
                <c:pt idx="328">
                  <c:v>1336.0875179790296</c:v>
                </c:pt>
                <c:pt idx="329">
                  <c:v>1336.0875179790296</c:v>
                </c:pt>
                <c:pt idx="330">
                  <c:v>1336.0875179790296</c:v>
                </c:pt>
                <c:pt idx="331">
                  <c:v>1336.0875179790296</c:v>
                </c:pt>
                <c:pt idx="332">
                  <c:v>1336.0875179790296</c:v>
                </c:pt>
                <c:pt idx="333">
                  <c:v>1336.0875179790296</c:v>
                </c:pt>
                <c:pt idx="334">
                  <c:v>1336.0875179790296</c:v>
                </c:pt>
                <c:pt idx="335">
                  <c:v>1336.0875179790296</c:v>
                </c:pt>
                <c:pt idx="336">
                  <c:v>1336.0875179790296</c:v>
                </c:pt>
                <c:pt idx="337">
                  <c:v>1336.0875179790296</c:v>
                </c:pt>
                <c:pt idx="338">
                  <c:v>1336.0875179790296</c:v>
                </c:pt>
                <c:pt idx="339">
                  <c:v>1336.0875179790296</c:v>
                </c:pt>
                <c:pt idx="340">
                  <c:v>1336.0875179790296</c:v>
                </c:pt>
                <c:pt idx="341">
                  <c:v>1336.0875179790296</c:v>
                </c:pt>
                <c:pt idx="342">
                  <c:v>1336.0875179790296</c:v>
                </c:pt>
                <c:pt idx="343">
                  <c:v>1336.0875179790296</c:v>
                </c:pt>
                <c:pt idx="344">
                  <c:v>1336.0875179790296</c:v>
                </c:pt>
                <c:pt idx="345">
                  <c:v>1336.0875179790296</c:v>
                </c:pt>
                <c:pt idx="346">
                  <c:v>1336.0875179790296</c:v>
                </c:pt>
                <c:pt idx="347">
                  <c:v>1336.0875179790296</c:v>
                </c:pt>
                <c:pt idx="348">
                  <c:v>1336.0875179790296</c:v>
                </c:pt>
                <c:pt idx="349">
                  <c:v>1336.0875179790296</c:v>
                </c:pt>
                <c:pt idx="350">
                  <c:v>1336.0875179790296</c:v>
                </c:pt>
                <c:pt idx="351">
                  <c:v>1336.0875179790296</c:v>
                </c:pt>
                <c:pt idx="352">
                  <c:v>1336.0875179790296</c:v>
                </c:pt>
                <c:pt idx="353">
                  <c:v>1336.0875179790296</c:v>
                </c:pt>
                <c:pt idx="354">
                  <c:v>1336.0875179790296</c:v>
                </c:pt>
                <c:pt idx="355">
                  <c:v>1336.0875179790296</c:v>
                </c:pt>
                <c:pt idx="356">
                  <c:v>1336.0875179790296</c:v>
                </c:pt>
                <c:pt idx="357">
                  <c:v>1336.0875179790296</c:v>
                </c:pt>
                <c:pt idx="358">
                  <c:v>1336.0875179790296</c:v>
                </c:pt>
                <c:pt idx="359">
                  <c:v>1336.0875179790296</c:v>
                </c:pt>
                <c:pt idx="360">
                  <c:v>1336.0875179790296</c:v>
                </c:pt>
                <c:pt idx="361">
                  <c:v>1336.0875179790296</c:v>
                </c:pt>
                <c:pt idx="362">
                  <c:v>1336.0875179790296</c:v>
                </c:pt>
                <c:pt idx="363">
                  <c:v>1336.0875179790296</c:v>
                </c:pt>
                <c:pt idx="364">
                  <c:v>1336.0875179790296</c:v>
                </c:pt>
                <c:pt idx="365">
                  <c:v>1336.0875179790296</c:v>
                </c:pt>
                <c:pt idx="366">
                  <c:v>1336.0875179790296</c:v>
                </c:pt>
                <c:pt idx="367">
                  <c:v>1336.0875179790296</c:v>
                </c:pt>
                <c:pt idx="368">
                  <c:v>1336.0875179790296</c:v>
                </c:pt>
                <c:pt idx="369">
                  <c:v>1336.0875179790296</c:v>
                </c:pt>
                <c:pt idx="370">
                  <c:v>1336.0875179790296</c:v>
                </c:pt>
                <c:pt idx="371">
                  <c:v>1336.0875179790296</c:v>
                </c:pt>
                <c:pt idx="372">
                  <c:v>1336.0875179790296</c:v>
                </c:pt>
                <c:pt idx="373">
                  <c:v>1336.0875179790296</c:v>
                </c:pt>
                <c:pt idx="374">
                  <c:v>1336.0875179790296</c:v>
                </c:pt>
                <c:pt idx="375">
                  <c:v>1336.0875179790296</c:v>
                </c:pt>
                <c:pt idx="376">
                  <c:v>1336.0875179790296</c:v>
                </c:pt>
                <c:pt idx="377">
                  <c:v>1336.0875179790296</c:v>
                </c:pt>
                <c:pt idx="378">
                  <c:v>1336.0875179790296</c:v>
                </c:pt>
                <c:pt idx="379">
                  <c:v>1336.0875179790296</c:v>
                </c:pt>
                <c:pt idx="380">
                  <c:v>1336.0875179790296</c:v>
                </c:pt>
                <c:pt idx="381">
                  <c:v>1336.0875179790296</c:v>
                </c:pt>
                <c:pt idx="382">
                  <c:v>1336.0875179790296</c:v>
                </c:pt>
                <c:pt idx="383">
                  <c:v>1336.0875179790296</c:v>
                </c:pt>
                <c:pt idx="384">
                  <c:v>1336.0875179790296</c:v>
                </c:pt>
                <c:pt idx="385">
                  <c:v>1336.0875179790296</c:v>
                </c:pt>
                <c:pt idx="386">
                  <c:v>1336.0875179790296</c:v>
                </c:pt>
                <c:pt idx="387">
                  <c:v>1336.0875179790296</c:v>
                </c:pt>
                <c:pt idx="388">
                  <c:v>1336.0875179790296</c:v>
                </c:pt>
                <c:pt idx="389">
                  <c:v>1336.0875179790296</c:v>
                </c:pt>
                <c:pt idx="390">
                  <c:v>1336.0875179790296</c:v>
                </c:pt>
                <c:pt idx="391">
                  <c:v>1336.0875179790296</c:v>
                </c:pt>
                <c:pt idx="392">
                  <c:v>1336.0875179790296</c:v>
                </c:pt>
                <c:pt idx="393">
                  <c:v>1336.0875179790296</c:v>
                </c:pt>
                <c:pt idx="394">
                  <c:v>1336.0875179790296</c:v>
                </c:pt>
                <c:pt idx="395">
                  <c:v>1336.0875179790296</c:v>
                </c:pt>
                <c:pt idx="396">
                  <c:v>1336.0875179790296</c:v>
                </c:pt>
                <c:pt idx="397">
                  <c:v>1336.0875179790296</c:v>
                </c:pt>
                <c:pt idx="398">
                  <c:v>1336.0875179790296</c:v>
                </c:pt>
                <c:pt idx="399">
                  <c:v>1336.0875179790296</c:v>
                </c:pt>
                <c:pt idx="400">
                  <c:v>1336.0875179790296</c:v>
                </c:pt>
                <c:pt idx="401">
                  <c:v>1336.0875179790296</c:v>
                </c:pt>
                <c:pt idx="402">
                  <c:v>1336.0875179790296</c:v>
                </c:pt>
                <c:pt idx="403">
                  <c:v>1336.0875179790296</c:v>
                </c:pt>
                <c:pt idx="404">
                  <c:v>1336.0875179790296</c:v>
                </c:pt>
                <c:pt idx="405">
                  <c:v>1336.0875179790296</c:v>
                </c:pt>
                <c:pt idx="406">
                  <c:v>1336.0875179790296</c:v>
                </c:pt>
                <c:pt idx="407">
                  <c:v>1336.0875179790296</c:v>
                </c:pt>
                <c:pt idx="408">
                  <c:v>1336.0875179790296</c:v>
                </c:pt>
                <c:pt idx="409">
                  <c:v>1336.0875179790296</c:v>
                </c:pt>
                <c:pt idx="410">
                  <c:v>1336.0875179790296</c:v>
                </c:pt>
                <c:pt idx="411">
                  <c:v>1336.0875179790296</c:v>
                </c:pt>
                <c:pt idx="412">
                  <c:v>1336.0875179790296</c:v>
                </c:pt>
                <c:pt idx="413">
                  <c:v>1336.0875179790296</c:v>
                </c:pt>
                <c:pt idx="414">
                  <c:v>1336.0875179790296</c:v>
                </c:pt>
                <c:pt idx="415">
                  <c:v>1336.0875179790296</c:v>
                </c:pt>
                <c:pt idx="416">
                  <c:v>1336.0875179790296</c:v>
                </c:pt>
                <c:pt idx="417">
                  <c:v>1336.0875179790296</c:v>
                </c:pt>
                <c:pt idx="418">
                  <c:v>1336.0875179790296</c:v>
                </c:pt>
                <c:pt idx="419">
                  <c:v>1336.0875179790296</c:v>
                </c:pt>
                <c:pt idx="420">
                  <c:v>1336.0875179790296</c:v>
                </c:pt>
                <c:pt idx="421">
                  <c:v>1336.0875179790296</c:v>
                </c:pt>
                <c:pt idx="422">
                  <c:v>1336.0875179790296</c:v>
                </c:pt>
                <c:pt idx="423">
                  <c:v>1336.0875179790296</c:v>
                </c:pt>
                <c:pt idx="424">
                  <c:v>1336.0875179790296</c:v>
                </c:pt>
                <c:pt idx="425">
                  <c:v>1336.0875179790296</c:v>
                </c:pt>
                <c:pt idx="426">
                  <c:v>1336.0875179790296</c:v>
                </c:pt>
                <c:pt idx="427">
                  <c:v>1336.0875179790296</c:v>
                </c:pt>
                <c:pt idx="428">
                  <c:v>1336.0875179790296</c:v>
                </c:pt>
                <c:pt idx="429">
                  <c:v>1336.0875179790296</c:v>
                </c:pt>
                <c:pt idx="430">
                  <c:v>1336.0875179790296</c:v>
                </c:pt>
                <c:pt idx="431">
                  <c:v>1336.0875179790296</c:v>
                </c:pt>
                <c:pt idx="432">
                  <c:v>1336.0875179790296</c:v>
                </c:pt>
                <c:pt idx="433">
                  <c:v>1336.0875179790296</c:v>
                </c:pt>
                <c:pt idx="434">
                  <c:v>1336.0875179790296</c:v>
                </c:pt>
                <c:pt idx="435">
                  <c:v>1336.0875179790296</c:v>
                </c:pt>
                <c:pt idx="436">
                  <c:v>1336.0875179790296</c:v>
                </c:pt>
                <c:pt idx="437">
                  <c:v>1336.0875179790296</c:v>
                </c:pt>
                <c:pt idx="438">
                  <c:v>1336.0875179790296</c:v>
                </c:pt>
                <c:pt idx="439">
                  <c:v>1336.0875179790296</c:v>
                </c:pt>
                <c:pt idx="440">
                  <c:v>1336.0875179790296</c:v>
                </c:pt>
                <c:pt idx="441">
                  <c:v>1336.0875179790296</c:v>
                </c:pt>
                <c:pt idx="442">
                  <c:v>1336.0875179790296</c:v>
                </c:pt>
                <c:pt idx="443">
                  <c:v>1336.0875179790296</c:v>
                </c:pt>
                <c:pt idx="444">
                  <c:v>1336.0875179790296</c:v>
                </c:pt>
                <c:pt idx="445">
                  <c:v>1336.0875179790296</c:v>
                </c:pt>
                <c:pt idx="446">
                  <c:v>1336.0875179790296</c:v>
                </c:pt>
                <c:pt idx="447">
                  <c:v>1336.0875179790296</c:v>
                </c:pt>
                <c:pt idx="448">
                  <c:v>1336.0875179790296</c:v>
                </c:pt>
                <c:pt idx="449">
                  <c:v>1336.0875179790296</c:v>
                </c:pt>
                <c:pt idx="450">
                  <c:v>1336.0875179790296</c:v>
                </c:pt>
                <c:pt idx="451">
                  <c:v>1336.0875179790296</c:v>
                </c:pt>
                <c:pt idx="452">
                  <c:v>1336.0875179790296</c:v>
                </c:pt>
                <c:pt idx="453">
                  <c:v>1336.0875179790296</c:v>
                </c:pt>
                <c:pt idx="454">
                  <c:v>1336.0875179790296</c:v>
                </c:pt>
                <c:pt idx="455">
                  <c:v>1336.0875179790296</c:v>
                </c:pt>
                <c:pt idx="456">
                  <c:v>1336.0875179790296</c:v>
                </c:pt>
                <c:pt idx="457">
                  <c:v>1336.0875179790296</c:v>
                </c:pt>
                <c:pt idx="458">
                  <c:v>1336.0875179790296</c:v>
                </c:pt>
                <c:pt idx="459">
                  <c:v>1336.0875179790296</c:v>
                </c:pt>
                <c:pt idx="460">
                  <c:v>1336.0875179790296</c:v>
                </c:pt>
                <c:pt idx="461">
                  <c:v>1336.0875179790296</c:v>
                </c:pt>
                <c:pt idx="462">
                  <c:v>1336.0875179790296</c:v>
                </c:pt>
                <c:pt idx="463">
                  <c:v>1336.0875179790296</c:v>
                </c:pt>
                <c:pt idx="464">
                  <c:v>1336.0875179790296</c:v>
                </c:pt>
                <c:pt idx="465">
                  <c:v>1336.0875179790296</c:v>
                </c:pt>
                <c:pt idx="466">
                  <c:v>1336.0875179790296</c:v>
                </c:pt>
                <c:pt idx="467">
                  <c:v>1336.0875179790296</c:v>
                </c:pt>
                <c:pt idx="468">
                  <c:v>1336.0875179790296</c:v>
                </c:pt>
                <c:pt idx="469">
                  <c:v>1336.0875179790296</c:v>
                </c:pt>
                <c:pt idx="470">
                  <c:v>1336.0875179790296</c:v>
                </c:pt>
                <c:pt idx="471">
                  <c:v>1336.0875179790296</c:v>
                </c:pt>
                <c:pt idx="472">
                  <c:v>1336.0875179790296</c:v>
                </c:pt>
                <c:pt idx="473">
                  <c:v>1336.0875179790296</c:v>
                </c:pt>
                <c:pt idx="474">
                  <c:v>1336.0875179790296</c:v>
                </c:pt>
                <c:pt idx="475">
                  <c:v>1336.0875179790296</c:v>
                </c:pt>
                <c:pt idx="476">
                  <c:v>1336.0875179790296</c:v>
                </c:pt>
                <c:pt idx="477">
                  <c:v>1336.0875179790296</c:v>
                </c:pt>
                <c:pt idx="478">
                  <c:v>1336.0875179790296</c:v>
                </c:pt>
                <c:pt idx="479">
                  <c:v>1336.0875179790296</c:v>
                </c:pt>
                <c:pt idx="480">
                  <c:v>1336.0875179790296</c:v>
                </c:pt>
                <c:pt idx="481">
                  <c:v>1336.0875179790296</c:v>
                </c:pt>
                <c:pt idx="482">
                  <c:v>1336.0875179790296</c:v>
                </c:pt>
                <c:pt idx="483">
                  <c:v>1336.0875179790296</c:v>
                </c:pt>
                <c:pt idx="484">
                  <c:v>1336.0875179790296</c:v>
                </c:pt>
                <c:pt idx="485">
                  <c:v>1336.0875179790296</c:v>
                </c:pt>
                <c:pt idx="486">
                  <c:v>1336.0875179790296</c:v>
                </c:pt>
                <c:pt idx="487">
                  <c:v>1336.0875179790296</c:v>
                </c:pt>
                <c:pt idx="488">
                  <c:v>1336.0875179790296</c:v>
                </c:pt>
                <c:pt idx="489">
                  <c:v>1336.0875179790296</c:v>
                </c:pt>
                <c:pt idx="490">
                  <c:v>1336.0875179790296</c:v>
                </c:pt>
                <c:pt idx="491">
                  <c:v>1336.0875179790296</c:v>
                </c:pt>
                <c:pt idx="492">
                  <c:v>1336.0875179790296</c:v>
                </c:pt>
                <c:pt idx="493">
                  <c:v>1336.0875179790296</c:v>
                </c:pt>
                <c:pt idx="494">
                  <c:v>1336.0875179790296</c:v>
                </c:pt>
                <c:pt idx="495">
                  <c:v>1336.0875179790296</c:v>
                </c:pt>
                <c:pt idx="496">
                  <c:v>1336.0875179790296</c:v>
                </c:pt>
                <c:pt idx="497">
                  <c:v>1336.0875179790296</c:v>
                </c:pt>
                <c:pt idx="498">
                  <c:v>1336.0875179790296</c:v>
                </c:pt>
                <c:pt idx="499">
                  <c:v>1336.0875179790296</c:v>
                </c:pt>
                <c:pt idx="500">
                  <c:v>1336.0875179790296</c:v>
                </c:pt>
                <c:pt idx="501">
                  <c:v>1336.0875179790296</c:v>
                </c:pt>
                <c:pt idx="502">
                  <c:v>1336.0875179790296</c:v>
                </c:pt>
                <c:pt idx="503">
                  <c:v>1336.0875179790296</c:v>
                </c:pt>
                <c:pt idx="504">
                  <c:v>1336.0875179790296</c:v>
                </c:pt>
                <c:pt idx="505">
                  <c:v>1336.0875179790296</c:v>
                </c:pt>
                <c:pt idx="506">
                  <c:v>1336.0875179790296</c:v>
                </c:pt>
                <c:pt idx="507">
                  <c:v>1336.0875179790296</c:v>
                </c:pt>
                <c:pt idx="508">
                  <c:v>1336.0875179790296</c:v>
                </c:pt>
                <c:pt idx="509">
                  <c:v>1336.0875179790296</c:v>
                </c:pt>
                <c:pt idx="510">
                  <c:v>1336.0875179790296</c:v>
                </c:pt>
                <c:pt idx="511">
                  <c:v>1336.0875179790296</c:v>
                </c:pt>
                <c:pt idx="512">
                  <c:v>1336.0875179790296</c:v>
                </c:pt>
                <c:pt idx="513">
                  <c:v>1336.0875179790296</c:v>
                </c:pt>
                <c:pt idx="514">
                  <c:v>1336.0875179790296</c:v>
                </c:pt>
                <c:pt idx="515">
                  <c:v>1336.0875179790296</c:v>
                </c:pt>
                <c:pt idx="516">
                  <c:v>1336.0875179790296</c:v>
                </c:pt>
                <c:pt idx="517">
                  <c:v>1336.0875179790296</c:v>
                </c:pt>
                <c:pt idx="518">
                  <c:v>1336.0875179790296</c:v>
                </c:pt>
                <c:pt idx="519">
                  <c:v>1336.0875179790296</c:v>
                </c:pt>
                <c:pt idx="520">
                  <c:v>1336.0875179790296</c:v>
                </c:pt>
                <c:pt idx="521">
                  <c:v>1336.0875179790296</c:v>
                </c:pt>
                <c:pt idx="522">
                  <c:v>1336.0875179790296</c:v>
                </c:pt>
                <c:pt idx="523">
                  <c:v>1336.0875179790296</c:v>
                </c:pt>
                <c:pt idx="524">
                  <c:v>1336.0875179790296</c:v>
                </c:pt>
                <c:pt idx="525">
                  <c:v>1336.0875179790296</c:v>
                </c:pt>
                <c:pt idx="526">
                  <c:v>1336.0875179790296</c:v>
                </c:pt>
                <c:pt idx="527">
                  <c:v>1336.0875179790296</c:v>
                </c:pt>
                <c:pt idx="528">
                  <c:v>1336.0875179790296</c:v>
                </c:pt>
                <c:pt idx="529">
                  <c:v>1336.0875179790296</c:v>
                </c:pt>
                <c:pt idx="530">
                  <c:v>1336.0875179790296</c:v>
                </c:pt>
                <c:pt idx="531">
                  <c:v>1336.0875179790296</c:v>
                </c:pt>
                <c:pt idx="532">
                  <c:v>1336.0875179790296</c:v>
                </c:pt>
                <c:pt idx="533">
                  <c:v>1336.0875179790296</c:v>
                </c:pt>
                <c:pt idx="534">
                  <c:v>1336.0875179790296</c:v>
                </c:pt>
                <c:pt idx="535">
                  <c:v>1336.0875179790296</c:v>
                </c:pt>
                <c:pt idx="536">
                  <c:v>1336.0875179790296</c:v>
                </c:pt>
                <c:pt idx="537">
                  <c:v>1336.0875179790296</c:v>
                </c:pt>
                <c:pt idx="538">
                  <c:v>1336.0875179790296</c:v>
                </c:pt>
                <c:pt idx="539">
                  <c:v>1336.0875179790296</c:v>
                </c:pt>
                <c:pt idx="540">
                  <c:v>1336.0875179790296</c:v>
                </c:pt>
                <c:pt idx="541">
                  <c:v>1336.0875179790296</c:v>
                </c:pt>
                <c:pt idx="542">
                  <c:v>1336.0875179790296</c:v>
                </c:pt>
                <c:pt idx="543">
                  <c:v>1336.0875179790296</c:v>
                </c:pt>
                <c:pt idx="544">
                  <c:v>1336.0875179790296</c:v>
                </c:pt>
                <c:pt idx="545">
                  <c:v>1336.0875179790296</c:v>
                </c:pt>
                <c:pt idx="546">
                  <c:v>1336.0875179790296</c:v>
                </c:pt>
                <c:pt idx="547">
                  <c:v>1336.0875179790296</c:v>
                </c:pt>
                <c:pt idx="548">
                  <c:v>1336.0875179790296</c:v>
                </c:pt>
                <c:pt idx="549">
                  <c:v>1336.0875179790296</c:v>
                </c:pt>
                <c:pt idx="550">
                  <c:v>1336.0875179790296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9-4F9F-A713-C5D4E713E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851328"/>
        <c:axId val="84853120"/>
      </c:areaChart>
      <c:catAx>
        <c:axId val="8485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84853120"/>
        <c:crosses val="autoZero"/>
        <c:auto val="1"/>
        <c:lblAlgn val="ctr"/>
        <c:lblOffset val="100"/>
        <c:tickMarkSkip val="100"/>
        <c:noMultiLvlLbl val="0"/>
      </c:catAx>
      <c:valAx>
        <c:axId val="84853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84851328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sk-SK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Hárok1!$E$1</c:f>
              <c:strCache>
                <c:ptCount val="1"/>
                <c:pt idx="0">
                  <c:v>Zastropená PP</c:v>
                </c:pt>
              </c:strCache>
            </c:strRef>
          </c:tx>
          <c:spPr>
            <a:solidFill>
              <a:srgbClr val="B8DB7C"/>
            </a:solidFill>
            <a:ln>
              <a:solidFill>
                <a:srgbClr val="B8DB7C"/>
              </a:solidFill>
            </a:ln>
            <a:effectLst/>
          </c:spPr>
          <c:cat>
            <c:numRef>
              <c:f>Hárok1!$A$2:$A$552</c:f>
              <c:numCache>
                <c:formatCode>General</c:formatCode>
                <c:ptCount val="551"/>
                <c:pt idx="0">
                  <c:v>0</c:v>
                </c:pt>
                <c:pt idx="100">
                  <c:v>100</c:v>
                </c:pt>
                <c:pt idx="200">
                  <c:v>200</c:v>
                </c:pt>
                <c:pt idx="293">
                  <c:v>293</c:v>
                </c:pt>
                <c:pt idx="300">
                  <c:v>300</c:v>
                </c:pt>
                <c:pt idx="366">
                  <c:v>366</c:v>
                </c:pt>
                <c:pt idx="400">
                  <c:v>400</c:v>
                </c:pt>
                <c:pt idx="440">
                  <c:v>440</c:v>
                </c:pt>
                <c:pt idx="488">
                  <c:v>488</c:v>
                </c:pt>
                <c:pt idx="500">
                  <c:v>500</c:v>
                </c:pt>
                <c:pt idx="550">
                  <c:v>550</c:v>
                </c:pt>
              </c:numCache>
            </c:numRef>
          </c:cat>
          <c:val>
            <c:numRef>
              <c:f>Hárok1!$E$2:$E$552</c:f>
              <c:numCache>
                <c:formatCode>#,##0</c:formatCode>
                <c:ptCount val="551"/>
                <c:pt idx="0">
                  <c:v>0</c:v>
                </c:pt>
                <c:pt idx="1">
                  <c:v>204.73</c:v>
                </c:pt>
                <c:pt idx="2">
                  <c:v>409.46</c:v>
                </c:pt>
                <c:pt idx="3">
                  <c:v>614.18999999999994</c:v>
                </c:pt>
                <c:pt idx="4">
                  <c:v>818.92</c:v>
                </c:pt>
                <c:pt idx="5">
                  <c:v>1023.65</c:v>
                </c:pt>
                <c:pt idx="6">
                  <c:v>1228.3799999999999</c:v>
                </c:pt>
                <c:pt idx="7">
                  <c:v>1433.11</c:v>
                </c:pt>
                <c:pt idx="8">
                  <c:v>1637.84</c:v>
                </c:pt>
                <c:pt idx="9">
                  <c:v>1842.57</c:v>
                </c:pt>
                <c:pt idx="10">
                  <c:v>2047.3</c:v>
                </c:pt>
                <c:pt idx="11">
                  <c:v>2252.0299999999997</c:v>
                </c:pt>
                <c:pt idx="12">
                  <c:v>2456.7599999999998</c:v>
                </c:pt>
                <c:pt idx="13">
                  <c:v>2661.49</c:v>
                </c:pt>
                <c:pt idx="14">
                  <c:v>2866.22</c:v>
                </c:pt>
                <c:pt idx="15">
                  <c:v>3070.95</c:v>
                </c:pt>
                <c:pt idx="16">
                  <c:v>3275.68</c:v>
                </c:pt>
                <c:pt idx="17">
                  <c:v>3480.41</c:v>
                </c:pt>
                <c:pt idx="18">
                  <c:v>3685.14</c:v>
                </c:pt>
                <c:pt idx="19">
                  <c:v>3889.87</c:v>
                </c:pt>
                <c:pt idx="20">
                  <c:v>4094.6</c:v>
                </c:pt>
                <c:pt idx="21">
                  <c:v>4299.33</c:v>
                </c:pt>
                <c:pt idx="22">
                  <c:v>4504.0599999999995</c:v>
                </c:pt>
                <c:pt idx="23">
                  <c:v>4708.79</c:v>
                </c:pt>
                <c:pt idx="24">
                  <c:v>4913.5199999999995</c:v>
                </c:pt>
                <c:pt idx="25">
                  <c:v>5118.25</c:v>
                </c:pt>
                <c:pt idx="26">
                  <c:v>5322.98</c:v>
                </c:pt>
                <c:pt idx="27">
                  <c:v>5527.71</c:v>
                </c:pt>
                <c:pt idx="28">
                  <c:v>5732.44</c:v>
                </c:pt>
                <c:pt idx="29">
                  <c:v>5937.17</c:v>
                </c:pt>
                <c:pt idx="30">
                  <c:v>6141.9</c:v>
                </c:pt>
                <c:pt idx="31">
                  <c:v>6346.63</c:v>
                </c:pt>
                <c:pt idx="32">
                  <c:v>6551.36</c:v>
                </c:pt>
                <c:pt idx="33">
                  <c:v>6756.0899999999992</c:v>
                </c:pt>
                <c:pt idx="34">
                  <c:v>6960.82</c:v>
                </c:pt>
                <c:pt idx="35">
                  <c:v>7165.5499999999993</c:v>
                </c:pt>
                <c:pt idx="36">
                  <c:v>7370.28</c:v>
                </c:pt>
                <c:pt idx="37">
                  <c:v>7575.0099999999993</c:v>
                </c:pt>
                <c:pt idx="38">
                  <c:v>7779.74</c:v>
                </c:pt>
                <c:pt idx="39">
                  <c:v>7984.4699999999993</c:v>
                </c:pt>
                <c:pt idx="40">
                  <c:v>8189.2</c:v>
                </c:pt>
                <c:pt idx="41">
                  <c:v>8393.93</c:v>
                </c:pt>
                <c:pt idx="42">
                  <c:v>8598.66</c:v>
                </c:pt>
                <c:pt idx="43">
                  <c:v>8803.39</c:v>
                </c:pt>
                <c:pt idx="44">
                  <c:v>9008.119999999999</c:v>
                </c:pt>
                <c:pt idx="45">
                  <c:v>9212.85</c:v>
                </c:pt>
                <c:pt idx="46">
                  <c:v>9417.58</c:v>
                </c:pt>
                <c:pt idx="47">
                  <c:v>9622.31</c:v>
                </c:pt>
                <c:pt idx="48">
                  <c:v>9827.0399999999991</c:v>
                </c:pt>
                <c:pt idx="49">
                  <c:v>10031.769999999999</c:v>
                </c:pt>
                <c:pt idx="50">
                  <c:v>10236.5</c:v>
                </c:pt>
                <c:pt idx="51">
                  <c:v>10441.23</c:v>
                </c:pt>
                <c:pt idx="52">
                  <c:v>10645.96</c:v>
                </c:pt>
                <c:pt idx="53">
                  <c:v>10850.689999999999</c:v>
                </c:pt>
                <c:pt idx="54">
                  <c:v>11055.42</c:v>
                </c:pt>
                <c:pt idx="55">
                  <c:v>11260.15</c:v>
                </c:pt>
                <c:pt idx="56">
                  <c:v>11464.88</c:v>
                </c:pt>
                <c:pt idx="57">
                  <c:v>11669.609999999999</c:v>
                </c:pt>
                <c:pt idx="58">
                  <c:v>11874.34</c:v>
                </c:pt>
                <c:pt idx="59">
                  <c:v>12079.07</c:v>
                </c:pt>
                <c:pt idx="60">
                  <c:v>12283.8</c:v>
                </c:pt>
                <c:pt idx="61">
                  <c:v>12488.529999999999</c:v>
                </c:pt>
                <c:pt idx="62">
                  <c:v>12693.26</c:v>
                </c:pt>
                <c:pt idx="63">
                  <c:v>12897.99</c:v>
                </c:pt>
                <c:pt idx="64">
                  <c:v>13102.72</c:v>
                </c:pt>
                <c:pt idx="65">
                  <c:v>13307.449999999999</c:v>
                </c:pt>
                <c:pt idx="66">
                  <c:v>13512.179999999998</c:v>
                </c:pt>
                <c:pt idx="67">
                  <c:v>13716.91</c:v>
                </c:pt>
                <c:pt idx="68">
                  <c:v>13921.64</c:v>
                </c:pt>
                <c:pt idx="69">
                  <c:v>14126.369999999999</c:v>
                </c:pt>
                <c:pt idx="70">
                  <c:v>14331.099999999999</c:v>
                </c:pt>
                <c:pt idx="71">
                  <c:v>14535.83</c:v>
                </c:pt>
                <c:pt idx="72">
                  <c:v>14740.56</c:v>
                </c:pt>
                <c:pt idx="73">
                  <c:v>14945.289999999999</c:v>
                </c:pt>
                <c:pt idx="74">
                  <c:v>15150.019999999999</c:v>
                </c:pt>
                <c:pt idx="75">
                  <c:v>15354.75</c:v>
                </c:pt>
                <c:pt idx="76">
                  <c:v>15559.48</c:v>
                </c:pt>
                <c:pt idx="77">
                  <c:v>15764.21</c:v>
                </c:pt>
                <c:pt idx="78">
                  <c:v>15968.939999999999</c:v>
                </c:pt>
                <c:pt idx="79">
                  <c:v>16173.67</c:v>
                </c:pt>
                <c:pt idx="80">
                  <c:v>16378.4</c:v>
                </c:pt>
                <c:pt idx="81">
                  <c:v>16583.129999999997</c:v>
                </c:pt>
                <c:pt idx="82">
                  <c:v>16787.86</c:v>
                </c:pt>
                <c:pt idx="83">
                  <c:v>16992.59</c:v>
                </c:pt>
                <c:pt idx="84">
                  <c:v>17197.32</c:v>
                </c:pt>
                <c:pt idx="85">
                  <c:v>17402.05</c:v>
                </c:pt>
                <c:pt idx="86">
                  <c:v>17606.78</c:v>
                </c:pt>
                <c:pt idx="87">
                  <c:v>17811.509999999998</c:v>
                </c:pt>
                <c:pt idx="88">
                  <c:v>18016.239999999998</c:v>
                </c:pt>
                <c:pt idx="89">
                  <c:v>18220.969999999998</c:v>
                </c:pt>
                <c:pt idx="90">
                  <c:v>18425.7</c:v>
                </c:pt>
                <c:pt idx="91">
                  <c:v>18630.43</c:v>
                </c:pt>
                <c:pt idx="92">
                  <c:v>18835.16</c:v>
                </c:pt>
                <c:pt idx="93">
                  <c:v>19039.89</c:v>
                </c:pt>
                <c:pt idx="94">
                  <c:v>19244.62</c:v>
                </c:pt>
                <c:pt idx="95">
                  <c:v>19449.349999999999</c:v>
                </c:pt>
                <c:pt idx="96">
                  <c:v>19654.079999999998</c:v>
                </c:pt>
                <c:pt idx="97">
                  <c:v>19858.809999999998</c:v>
                </c:pt>
                <c:pt idx="98">
                  <c:v>20063.539999999997</c:v>
                </c:pt>
                <c:pt idx="99">
                  <c:v>20268.27</c:v>
                </c:pt>
                <c:pt idx="100">
                  <c:v>20473</c:v>
                </c:pt>
                <c:pt idx="101">
                  <c:v>20677.73</c:v>
                </c:pt>
                <c:pt idx="102">
                  <c:v>20882.46</c:v>
                </c:pt>
                <c:pt idx="103">
                  <c:v>21087.19</c:v>
                </c:pt>
                <c:pt idx="104">
                  <c:v>21291.919999999998</c:v>
                </c:pt>
                <c:pt idx="105">
                  <c:v>21496.649999999998</c:v>
                </c:pt>
                <c:pt idx="106">
                  <c:v>21701.379999999997</c:v>
                </c:pt>
                <c:pt idx="107">
                  <c:v>21906.11</c:v>
                </c:pt>
                <c:pt idx="108">
                  <c:v>22110.84</c:v>
                </c:pt>
                <c:pt idx="109">
                  <c:v>22315.57</c:v>
                </c:pt>
                <c:pt idx="110">
                  <c:v>22520.3</c:v>
                </c:pt>
                <c:pt idx="111">
                  <c:v>22725.03</c:v>
                </c:pt>
                <c:pt idx="112">
                  <c:v>22929.759999999998</c:v>
                </c:pt>
                <c:pt idx="113">
                  <c:v>23134.489999999998</c:v>
                </c:pt>
                <c:pt idx="114">
                  <c:v>23339.219999999998</c:v>
                </c:pt>
                <c:pt idx="115">
                  <c:v>23543.949999999997</c:v>
                </c:pt>
                <c:pt idx="116">
                  <c:v>23748.68</c:v>
                </c:pt>
                <c:pt idx="117">
                  <c:v>23953.41</c:v>
                </c:pt>
                <c:pt idx="118">
                  <c:v>24158.14</c:v>
                </c:pt>
                <c:pt idx="119">
                  <c:v>24362.87</c:v>
                </c:pt>
                <c:pt idx="120">
                  <c:v>24567.599999999999</c:v>
                </c:pt>
                <c:pt idx="121">
                  <c:v>24772.329999999998</c:v>
                </c:pt>
                <c:pt idx="122">
                  <c:v>24977.059999999998</c:v>
                </c:pt>
                <c:pt idx="123">
                  <c:v>25181.789999999997</c:v>
                </c:pt>
                <c:pt idx="124">
                  <c:v>25386.52</c:v>
                </c:pt>
                <c:pt idx="125">
                  <c:v>25591.25</c:v>
                </c:pt>
                <c:pt idx="126">
                  <c:v>25795.98</c:v>
                </c:pt>
                <c:pt idx="127">
                  <c:v>26000.71</c:v>
                </c:pt>
                <c:pt idx="128">
                  <c:v>26205.439999999999</c:v>
                </c:pt>
                <c:pt idx="129">
                  <c:v>26410.17</c:v>
                </c:pt>
                <c:pt idx="130">
                  <c:v>26614.899999999998</c:v>
                </c:pt>
                <c:pt idx="131">
                  <c:v>26819.629999999997</c:v>
                </c:pt>
                <c:pt idx="132">
                  <c:v>27024.359999999997</c:v>
                </c:pt>
                <c:pt idx="133">
                  <c:v>27229.09</c:v>
                </c:pt>
                <c:pt idx="134">
                  <c:v>27433.82</c:v>
                </c:pt>
                <c:pt idx="135">
                  <c:v>27638.55</c:v>
                </c:pt>
                <c:pt idx="136">
                  <c:v>27843.279999999999</c:v>
                </c:pt>
                <c:pt idx="137">
                  <c:v>28048.01</c:v>
                </c:pt>
                <c:pt idx="138">
                  <c:v>28252.739999999998</c:v>
                </c:pt>
                <c:pt idx="139">
                  <c:v>28457.469999999998</c:v>
                </c:pt>
                <c:pt idx="140">
                  <c:v>28662.199999999997</c:v>
                </c:pt>
                <c:pt idx="141">
                  <c:v>28866.93</c:v>
                </c:pt>
                <c:pt idx="142">
                  <c:v>29071.66</c:v>
                </c:pt>
                <c:pt idx="143">
                  <c:v>29276.39</c:v>
                </c:pt>
                <c:pt idx="144">
                  <c:v>29481.119999999999</c:v>
                </c:pt>
                <c:pt idx="145">
                  <c:v>29685.85</c:v>
                </c:pt>
                <c:pt idx="146">
                  <c:v>29890.579999999998</c:v>
                </c:pt>
                <c:pt idx="147">
                  <c:v>30095.309999999998</c:v>
                </c:pt>
                <c:pt idx="148">
                  <c:v>30300.039999999997</c:v>
                </c:pt>
                <c:pt idx="149">
                  <c:v>30504.769999999997</c:v>
                </c:pt>
                <c:pt idx="150">
                  <c:v>30709.5</c:v>
                </c:pt>
                <c:pt idx="151">
                  <c:v>30914.23</c:v>
                </c:pt>
                <c:pt idx="152">
                  <c:v>31118.959999999999</c:v>
                </c:pt>
                <c:pt idx="153">
                  <c:v>31323.69</c:v>
                </c:pt>
                <c:pt idx="154">
                  <c:v>31528.42</c:v>
                </c:pt>
                <c:pt idx="155">
                  <c:v>31733.149999999998</c:v>
                </c:pt>
                <c:pt idx="156">
                  <c:v>31937.879999999997</c:v>
                </c:pt>
                <c:pt idx="157">
                  <c:v>32142.609999999997</c:v>
                </c:pt>
                <c:pt idx="158">
                  <c:v>32347.34</c:v>
                </c:pt>
                <c:pt idx="159">
                  <c:v>32552.07</c:v>
                </c:pt>
                <c:pt idx="160">
                  <c:v>32756.799999999999</c:v>
                </c:pt>
                <c:pt idx="161">
                  <c:v>32961.53</c:v>
                </c:pt>
                <c:pt idx="162">
                  <c:v>33166.259999999995</c:v>
                </c:pt>
                <c:pt idx="163">
                  <c:v>33370.99</c:v>
                </c:pt>
                <c:pt idx="164">
                  <c:v>33575.72</c:v>
                </c:pt>
                <c:pt idx="165">
                  <c:v>33780.449999999997</c:v>
                </c:pt>
                <c:pt idx="166">
                  <c:v>33985.18</c:v>
                </c:pt>
                <c:pt idx="167">
                  <c:v>34189.909999999996</c:v>
                </c:pt>
                <c:pt idx="168">
                  <c:v>34394.639999999999</c:v>
                </c:pt>
                <c:pt idx="169">
                  <c:v>34599.369999999995</c:v>
                </c:pt>
                <c:pt idx="170">
                  <c:v>34804.1</c:v>
                </c:pt>
                <c:pt idx="171">
                  <c:v>35008.83</c:v>
                </c:pt>
                <c:pt idx="172">
                  <c:v>35213.56</c:v>
                </c:pt>
                <c:pt idx="173">
                  <c:v>35418.29</c:v>
                </c:pt>
                <c:pt idx="174">
                  <c:v>35623.019999999997</c:v>
                </c:pt>
                <c:pt idx="175">
                  <c:v>35827.75</c:v>
                </c:pt>
                <c:pt idx="176">
                  <c:v>36032.479999999996</c:v>
                </c:pt>
                <c:pt idx="177">
                  <c:v>36237.21</c:v>
                </c:pt>
                <c:pt idx="178">
                  <c:v>36441.939999999995</c:v>
                </c:pt>
                <c:pt idx="179">
                  <c:v>36646.67</c:v>
                </c:pt>
                <c:pt idx="180">
                  <c:v>36851.4</c:v>
                </c:pt>
                <c:pt idx="181">
                  <c:v>37056.129999999997</c:v>
                </c:pt>
                <c:pt idx="182">
                  <c:v>37260.86</c:v>
                </c:pt>
                <c:pt idx="183">
                  <c:v>37465.589999999997</c:v>
                </c:pt>
                <c:pt idx="184">
                  <c:v>37670.32</c:v>
                </c:pt>
                <c:pt idx="185">
                  <c:v>37875.049999999996</c:v>
                </c:pt>
                <c:pt idx="186">
                  <c:v>38079.78</c:v>
                </c:pt>
                <c:pt idx="187">
                  <c:v>38284.509999999995</c:v>
                </c:pt>
                <c:pt idx="188">
                  <c:v>38489.24</c:v>
                </c:pt>
                <c:pt idx="189">
                  <c:v>38693.97</c:v>
                </c:pt>
                <c:pt idx="190">
                  <c:v>38898.699999999997</c:v>
                </c:pt>
                <c:pt idx="191">
                  <c:v>39103.43</c:v>
                </c:pt>
                <c:pt idx="192">
                  <c:v>39308.159999999996</c:v>
                </c:pt>
                <c:pt idx="193">
                  <c:v>39512.89</c:v>
                </c:pt>
                <c:pt idx="194">
                  <c:v>39717.619999999995</c:v>
                </c:pt>
                <c:pt idx="195">
                  <c:v>39922.35</c:v>
                </c:pt>
                <c:pt idx="196">
                  <c:v>40127.079999999994</c:v>
                </c:pt>
                <c:pt idx="197">
                  <c:v>40331.81</c:v>
                </c:pt>
                <c:pt idx="198">
                  <c:v>40536.54</c:v>
                </c:pt>
                <c:pt idx="199">
                  <c:v>40741.269999999997</c:v>
                </c:pt>
                <c:pt idx="200">
                  <c:v>40946</c:v>
                </c:pt>
                <c:pt idx="201">
                  <c:v>41150.729999999996</c:v>
                </c:pt>
                <c:pt idx="202">
                  <c:v>41355.46</c:v>
                </c:pt>
                <c:pt idx="203">
                  <c:v>41560.189999999995</c:v>
                </c:pt>
                <c:pt idx="204">
                  <c:v>41764.92</c:v>
                </c:pt>
                <c:pt idx="205">
                  <c:v>41969.65</c:v>
                </c:pt>
                <c:pt idx="206">
                  <c:v>42174.38</c:v>
                </c:pt>
                <c:pt idx="207">
                  <c:v>42379.11</c:v>
                </c:pt>
                <c:pt idx="208">
                  <c:v>42583.839999999997</c:v>
                </c:pt>
                <c:pt idx="209">
                  <c:v>42788.57</c:v>
                </c:pt>
                <c:pt idx="210">
                  <c:v>42993.299999999996</c:v>
                </c:pt>
                <c:pt idx="211">
                  <c:v>43198.03</c:v>
                </c:pt>
                <c:pt idx="212">
                  <c:v>43402.759999999995</c:v>
                </c:pt>
                <c:pt idx="213">
                  <c:v>43607.49</c:v>
                </c:pt>
                <c:pt idx="214">
                  <c:v>43812.22</c:v>
                </c:pt>
                <c:pt idx="215">
                  <c:v>44016.95</c:v>
                </c:pt>
                <c:pt idx="216">
                  <c:v>44221.68</c:v>
                </c:pt>
                <c:pt idx="217">
                  <c:v>44426.409999999996</c:v>
                </c:pt>
                <c:pt idx="218">
                  <c:v>44631.14</c:v>
                </c:pt>
                <c:pt idx="219">
                  <c:v>44835.869999999995</c:v>
                </c:pt>
                <c:pt idx="220">
                  <c:v>45040.6</c:v>
                </c:pt>
                <c:pt idx="221">
                  <c:v>45245.329999999994</c:v>
                </c:pt>
                <c:pt idx="222">
                  <c:v>45450.06</c:v>
                </c:pt>
                <c:pt idx="223">
                  <c:v>45654.79</c:v>
                </c:pt>
                <c:pt idx="224">
                  <c:v>45859.519999999997</c:v>
                </c:pt>
                <c:pt idx="225">
                  <c:v>46064.25</c:v>
                </c:pt>
                <c:pt idx="226">
                  <c:v>46268.979999999996</c:v>
                </c:pt>
                <c:pt idx="227">
                  <c:v>46473.71</c:v>
                </c:pt>
                <c:pt idx="228">
                  <c:v>46678.439999999995</c:v>
                </c:pt>
                <c:pt idx="229">
                  <c:v>46883.17</c:v>
                </c:pt>
                <c:pt idx="230">
                  <c:v>47087.899999999994</c:v>
                </c:pt>
                <c:pt idx="231">
                  <c:v>47292.63</c:v>
                </c:pt>
                <c:pt idx="232">
                  <c:v>47497.36</c:v>
                </c:pt>
                <c:pt idx="233">
                  <c:v>47702.09</c:v>
                </c:pt>
                <c:pt idx="234">
                  <c:v>47906.82</c:v>
                </c:pt>
                <c:pt idx="235">
                  <c:v>48111.549999999996</c:v>
                </c:pt>
                <c:pt idx="236">
                  <c:v>48316.28</c:v>
                </c:pt>
                <c:pt idx="237">
                  <c:v>48521.009999999995</c:v>
                </c:pt>
                <c:pt idx="238">
                  <c:v>48725.74</c:v>
                </c:pt>
                <c:pt idx="239">
                  <c:v>48930.47</c:v>
                </c:pt>
                <c:pt idx="240">
                  <c:v>49135.199999999997</c:v>
                </c:pt>
                <c:pt idx="241">
                  <c:v>49339.93</c:v>
                </c:pt>
                <c:pt idx="242">
                  <c:v>49544.659999999996</c:v>
                </c:pt>
                <c:pt idx="243">
                  <c:v>49749.39</c:v>
                </c:pt>
                <c:pt idx="244">
                  <c:v>49954.119999999995</c:v>
                </c:pt>
                <c:pt idx="245">
                  <c:v>50158.85</c:v>
                </c:pt>
                <c:pt idx="246">
                  <c:v>50363.579999999994</c:v>
                </c:pt>
                <c:pt idx="247">
                  <c:v>50568.31</c:v>
                </c:pt>
                <c:pt idx="248">
                  <c:v>50773.04</c:v>
                </c:pt>
                <c:pt idx="249">
                  <c:v>50977.77</c:v>
                </c:pt>
                <c:pt idx="250">
                  <c:v>51182.5</c:v>
                </c:pt>
                <c:pt idx="251">
                  <c:v>51387.229999999996</c:v>
                </c:pt>
                <c:pt idx="252">
                  <c:v>51591.96</c:v>
                </c:pt>
                <c:pt idx="253">
                  <c:v>51796.689999999995</c:v>
                </c:pt>
                <c:pt idx="254">
                  <c:v>52001.42</c:v>
                </c:pt>
                <c:pt idx="255">
                  <c:v>52206.149999999994</c:v>
                </c:pt>
                <c:pt idx="256">
                  <c:v>52410.879999999997</c:v>
                </c:pt>
                <c:pt idx="257">
                  <c:v>52615.61</c:v>
                </c:pt>
                <c:pt idx="258">
                  <c:v>52820.34</c:v>
                </c:pt>
                <c:pt idx="259">
                  <c:v>53025.07</c:v>
                </c:pt>
                <c:pt idx="260">
                  <c:v>53229.799999999996</c:v>
                </c:pt>
                <c:pt idx="261">
                  <c:v>53434.53</c:v>
                </c:pt>
                <c:pt idx="262">
                  <c:v>53639.259999999995</c:v>
                </c:pt>
                <c:pt idx="263">
                  <c:v>53843.99</c:v>
                </c:pt>
                <c:pt idx="264">
                  <c:v>54048.719999999994</c:v>
                </c:pt>
                <c:pt idx="265">
                  <c:v>54253.45</c:v>
                </c:pt>
                <c:pt idx="266">
                  <c:v>54458.18</c:v>
                </c:pt>
                <c:pt idx="267">
                  <c:v>54662.909999999996</c:v>
                </c:pt>
                <c:pt idx="268">
                  <c:v>54867.64</c:v>
                </c:pt>
                <c:pt idx="269">
                  <c:v>55072.369999999995</c:v>
                </c:pt>
                <c:pt idx="270">
                  <c:v>55277.1</c:v>
                </c:pt>
                <c:pt idx="271">
                  <c:v>55481.829999999994</c:v>
                </c:pt>
                <c:pt idx="272">
                  <c:v>55686.559999999998</c:v>
                </c:pt>
                <c:pt idx="273">
                  <c:v>55891.289999999994</c:v>
                </c:pt>
                <c:pt idx="274">
                  <c:v>56096.02</c:v>
                </c:pt>
                <c:pt idx="275">
                  <c:v>56300.75</c:v>
                </c:pt>
                <c:pt idx="276">
                  <c:v>56505.479999999996</c:v>
                </c:pt>
                <c:pt idx="277">
                  <c:v>56710.21</c:v>
                </c:pt>
                <c:pt idx="278">
                  <c:v>56914.939999999995</c:v>
                </c:pt>
                <c:pt idx="279">
                  <c:v>57119.67</c:v>
                </c:pt>
                <c:pt idx="280">
                  <c:v>57324.399999999994</c:v>
                </c:pt>
                <c:pt idx="281">
                  <c:v>57529.13</c:v>
                </c:pt>
                <c:pt idx="282">
                  <c:v>57733.86</c:v>
                </c:pt>
                <c:pt idx="283">
                  <c:v>57938.59</c:v>
                </c:pt>
                <c:pt idx="284">
                  <c:v>58143.32</c:v>
                </c:pt>
                <c:pt idx="285">
                  <c:v>58348.049999999996</c:v>
                </c:pt>
                <c:pt idx="286">
                  <c:v>58552.78</c:v>
                </c:pt>
                <c:pt idx="287">
                  <c:v>58757.509999999995</c:v>
                </c:pt>
                <c:pt idx="288">
                  <c:v>58962.239999999998</c:v>
                </c:pt>
                <c:pt idx="289">
                  <c:v>59166.969999999994</c:v>
                </c:pt>
                <c:pt idx="290">
                  <c:v>59371.7</c:v>
                </c:pt>
                <c:pt idx="291">
                  <c:v>59576.43</c:v>
                </c:pt>
                <c:pt idx="292">
                  <c:v>59781.159999999996</c:v>
                </c:pt>
                <c:pt idx="293">
                  <c:v>59985.89</c:v>
                </c:pt>
                <c:pt idx="294">
                  <c:v>60142.964999999997</c:v>
                </c:pt>
                <c:pt idx="295">
                  <c:v>60296.512499999997</c:v>
                </c:pt>
                <c:pt idx="296">
                  <c:v>60450.06</c:v>
                </c:pt>
                <c:pt idx="297">
                  <c:v>60603.607499999998</c:v>
                </c:pt>
                <c:pt idx="298">
                  <c:v>60757.154999999999</c:v>
                </c:pt>
                <c:pt idx="299">
                  <c:v>60910.702499999999</c:v>
                </c:pt>
                <c:pt idx="300">
                  <c:v>61064.25</c:v>
                </c:pt>
                <c:pt idx="301">
                  <c:v>61217.797500000001</c:v>
                </c:pt>
                <c:pt idx="302">
                  <c:v>61371.345000000001</c:v>
                </c:pt>
                <c:pt idx="303">
                  <c:v>61524.892499999994</c:v>
                </c:pt>
                <c:pt idx="304">
                  <c:v>61678.44</c:v>
                </c:pt>
                <c:pt idx="305">
                  <c:v>61831.987499999996</c:v>
                </c:pt>
                <c:pt idx="306">
                  <c:v>61985.534999999996</c:v>
                </c:pt>
                <c:pt idx="307">
                  <c:v>62139.082499999997</c:v>
                </c:pt>
                <c:pt idx="308">
                  <c:v>62292.63</c:v>
                </c:pt>
                <c:pt idx="309">
                  <c:v>62446.177499999998</c:v>
                </c:pt>
                <c:pt idx="310">
                  <c:v>62599.724999999999</c:v>
                </c:pt>
                <c:pt idx="311">
                  <c:v>62753.272499999999</c:v>
                </c:pt>
                <c:pt idx="312">
                  <c:v>62906.819999999992</c:v>
                </c:pt>
                <c:pt idx="313">
                  <c:v>63060.3675</c:v>
                </c:pt>
                <c:pt idx="314">
                  <c:v>63213.914999999994</c:v>
                </c:pt>
                <c:pt idx="315">
                  <c:v>63367.462499999994</c:v>
                </c:pt>
                <c:pt idx="316">
                  <c:v>63521.01</c:v>
                </c:pt>
                <c:pt idx="317">
                  <c:v>63674.557499999995</c:v>
                </c:pt>
                <c:pt idx="318">
                  <c:v>63828.104999999996</c:v>
                </c:pt>
                <c:pt idx="319">
                  <c:v>63981.652499999997</c:v>
                </c:pt>
                <c:pt idx="320">
                  <c:v>64135.199999999997</c:v>
                </c:pt>
                <c:pt idx="321">
                  <c:v>64288.747499999998</c:v>
                </c:pt>
                <c:pt idx="322">
                  <c:v>64442.294999999998</c:v>
                </c:pt>
                <c:pt idx="323">
                  <c:v>64595.842499999999</c:v>
                </c:pt>
                <c:pt idx="324">
                  <c:v>64749.389999999992</c:v>
                </c:pt>
                <c:pt idx="325">
                  <c:v>64902.9375</c:v>
                </c:pt>
                <c:pt idx="326">
                  <c:v>65056.485000000001</c:v>
                </c:pt>
                <c:pt idx="327">
                  <c:v>65210.032499999994</c:v>
                </c:pt>
                <c:pt idx="328">
                  <c:v>65363.58</c:v>
                </c:pt>
                <c:pt idx="329">
                  <c:v>65517.127500000002</c:v>
                </c:pt>
                <c:pt idx="330">
                  <c:v>65670.674999999988</c:v>
                </c:pt>
                <c:pt idx="331">
                  <c:v>65824.222499999989</c:v>
                </c:pt>
                <c:pt idx="332">
                  <c:v>65977.77</c:v>
                </c:pt>
                <c:pt idx="333">
                  <c:v>66131.317500000005</c:v>
                </c:pt>
                <c:pt idx="334">
                  <c:v>66284.864999999991</c:v>
                </c:pt>
                <c:pt idx="335">
                  <c:v>66438.412500000006</c:v>
                </c:pt>
                <c:pt idx="336">
                  <c:v>66591.959999999992</c:v>
                </c:pt>
                <c:pt idx="337">
                  <c:v>66745.507499999992</c:v>
                </c:pt>
                <c:pt idx="338">
                  <c:v>66899.054999999993</c:v>
                </c:pt>
                <c:pt idx="339">
                  <c:v>67052.602500000008</c:v>
                </c:pt>
                <c:pt idx="340">
                  <c:v>67206.149999999994</c:v>
                </c:pt>
                <c:pt idx="341">
                  <c:v>67359.697499999995</c:v>
                </c:pt>
                <c:pt idx="342">
                  <c:v>67513.244999999995</c:v>
                </c:pt>
                <c:pt idx="343">
                  <c:v>67666.792499999996</c:v>
                </c:pt>
                <c:pt idx="344">
                  <c:v>67820.34</c:v>
                </c:pt>
                <c:pt idx="345">
                  <c:v>67973.887499999997</c:v>
                </c:pt>
                <c:pt idx="346">
                  <c:v>68127.434999999998</c:v>
                </c:pt>
                <c:pt idx="347">
                  <c:v>68280.982499999998</c:v>
                </c:pt>
                <c:pt idx="348">
                  <c:v>68434.53</c:v>
                </c:pt>
                <c:pt idx="349">
                  <c:v>68588.077499999985</c:v>
                </c:pt>
                <c:pt idx="350">
                  <c:v>68741.625</c:v>
                </c:pt>
                <c:pt idx="351">
                  <c:v>68895.172500000001</c:v>
                </c:pt>
                <c:pt idx="352">
                  <c:v>69048.72</c:v>
                </c:pt>
                <c:pt idx="353">
                  <c:v>69202.267500000002</c:v>
                </c:pt>
                <c:pt idx="354">
                  <c:v>69355.815000000002</c:v>
                </c:pt>
                <c:pt idx="355">
                  <c:v>69509.362499999988</c:v>
                </c:pt>
                <c:pt idx="356">
                  <c:v>69662.909999999989</c:v>
                </c:pt>
                <c:pt idx="357">
                  <c:v>69816.457500000004</c:v>
                </c:pt>
                <c:pt idx="358">
                  <c:v>69970.005000000005</c:v>
                </c:pt>
                <c:pt idx="359">
                  <c:v>70123.552499999991</c:v>
                </c:pt>
                <c:pt idx="360">
                  <c:v>70277.100000000006</c:v>
                </c:pt>
                <c:pt idx="361">
                  <c:v>70430.647499999992</c:v>
                </c:pt>
                <c:pt idx="362">
                  <c:v>70584.194999999992</c:v>
                </c:pt>
                <c:pt idx="363">
                  <c:v>70737.742499999993</c:v>
                </c:pt>
                <c:pt idx="364">
                  <c:v>70891.290000000008</c:v>
                </c:pt>
                <c:pt idx="365">
                  <c:v>71044.837499999994</c:v>
                </c:pt>
                <c:pt idx="366">
                  <c:v>71198.384999999995</c:v>
                </c:pt>
                <c:pt idx="367">
                  <c:v>71317.955000000002</c:v>
                </c:pt>
                <c:pt idx="368">
                  <c:v>71420.320000000007</c:v>
                </c:pt>
                <c:pt idx="369">
                  <c:v>71522.684999999998</c:v>
                </c:pt>
                <c:pt idx="370">
                  <c:v>71625.049999999988</c:v>
                </c:pt>
                <c:pt idx="371">
                  <c:v>71727.415000000008</c:v>
                </c:pt>
                <c:pt idx="372">
                  <c:v>71829.78</c:v>
                </c:pt>
                <c:pt idx="373">
                  <c:v>71932.14499999999</c:v>
                </c:pt>
                <c:pt idx="374">
                  <c:v>72034.509999999995</c:v>
                </c:pt>
                <c:pt idx="375">
                  <c:v>72136.875</c:v>
                </c:pt>
                <c:pt idx="376">
                  <c:v>72239.239999999991</c:v>
                </c:pt>
                <c:pt idx="377">
                  <c:v>72341.604999999996</c:v>
                </c:pt>
                <c:pt idx="378">
                  <c:v>72443.97</c:v>
                </c:pt>
                <c:pt idx="379">
                  <c:v>72546.334999999992</c:v>
                </c:pt>
                <c:pt idx="380">
                  <c:v>72648.7</c:v>
                </c:pt>
                <c:pt idx="381">
                  <c:v>72751.065000000002</c:v>
                </c:pt>
                <c:pt idx="382">
                  <c:v>72853.429999999993</c:v>
                </c:pt>
                <c:pt idx="383">
                  <c:v>72955.794999999998</c:v>
                </c:pt>
                <c:pt idx="384">
                  <c:v>73058.16</c:v>
                </c:pt>
                <c:pt idx="385">
                  <c:v>73160.524999999994</c:v>
                </c:pt>
                <c:pt idx="386">
                  <c:v>73262.89</c:v>
                </c:pt>
                <c:pt idx="387">
                  <c:v>73365.255000000005</c:v>
                </c:pt>
                <c:pt idx="388">
                  <c:v>73467.62</c:v>
                </c:pt>
                <c:pt idx="389">
                  <c:v>73569.985000000001</c:v>
                </c:pt>
                <c:pt idx="390">
                  <c:v>73672.350000000006</c:v>
                </c:pt>
                <c:pt idx="391">
                  <c:v>73774.714999999997</c:v>
                </c:pt>
                <c:pt idx="392">
                  <c:v>73877.079999999987</c:v>
                </c:pt>
                <c:pt idx="393">
                  <c:v>73979.445000000007</c:v>
                </c:pt>
                <c:pt idx="394">
                  <c:v>74081.81</c:v>
                </c:pt>
                <c:pt idx="395">
                  <c:v>74184.174999999988</c:v>
                </c:pt>
                <c:pt idx="396">
                  <c:v>74286.540000000008</c:v>
                </c:pt>
                <c:pt idx="397">
                  <c:v>74388.904999999999</c:v>
                </c:pt>
                <c:pt idx="398">
                  <c:v>74491.26999999999</c:v>
                </c:pt>
                <c:pt idx="399">
                  <c:v>74593.634999999995</c:v>
                </c:pt>
                <c:pt idx="400">
                  <c:v>74696</c:v>
                </c:pt>
                <c:pt idx="401">
                  <c:v>74798.364999999991</c:v>
                </c:pt>
                <c:pt idx="402">
                  <c:v>74900.73</c:v>
                </c:pt>
                <c:pt idx="403">
                  <c:v>75003.095000000001</c:v>
                </c:pt>
                <c:pt idx="404">
                  <c:v>75105.459999999992</c:v>
                </c:pt>
                <c:pt idx="405">
                  <c:v>75207.824999999997</c:v>
                </c:pt>
                <c:pt idx="406">
                  <c:v>75310.19</c:v>
                </c:pt>
                <c:pt idx="407">
                  <c:v>75412.554999999993</c:v>
                </c:pt>
                <c:pt idx="408">
                  <c:v>75514.92</c:v>
                </c:pt>
                <c:pt idx="409">
                  <c:v>75617.285000000003</c:v>
                </c:pt>
                <c:pt idx="410">
                  <c:v>75719.649999999994</c:v>
                </c:pt>
                <c:pt idx="411">
                  <c:v>75822.014999999999</c:v>
                </c:pt>
                <c:pt idx="412">
                  <c:v>75924.38</c:v>
                </c:pt>
                <c:pt idx="413">
                  <c:v>76026.744999999995</c:v>
                </c:pt>
                <c:pt idx="414">
                  <c:v>76129.11</c:v>
                </c:pt>
                <c:pt idx="415">
                  <c:v>76231.475000000006</c:v>
                </c:pt>
                <c:pt idx="416">
                  <c:v>76333.84</c:v>
                </c:pt>
                <c:pt idx="417">
                  <c:v>76436.204999999987</c:v>
                </c:pt>
                <c:pt idx="418">
                  <c:v>76538.570000000007</c:v>
                </c:pt>
                <c:pt idx="419">
                  <c:v>76640.934999999998</c:v>
                </c:pt>
                <c:pt idx="420">
                  <c:v>76743.299999999988</c:v>
                </c:pt>
                <c:pt idx="421">
                  <c:v>76845.665000000008</c:v>
                </c:pt>
                <c:pt idx="422">
                  <c:v>76948.03</c:v>
                </c:pt>
                <c:pt idx="423">
                  <c:v>77050.39499999999</c:v>
                </c:pt>
                <c:pt idx="424">
                  <c:v>77152.759999999995</c:v>
                </c:pt>
                <c:pt idx="425">
                  <c:v>77255.125</c:v>
                </c:pt>
                <c:pt idx="426">
                  <c:v>77357.489999999991</c:v>
                </c:pt>
                <c:pt idx="427">
                  <c:v>77459.854999999996</c:v>
                </c:pt>
                <c:pt idx="428">
                  <c:v>77562.22</c:v>
                </c:pt>
                <c:pt idx="429">
                  <c:v>77664.584999999992</c:v>
                </c:pt>
                <c:pt idx="430">
                  <c:v>77766.95</c:v>
                </c:pt>
                <c:pt idx="431">
                  <c:v>77869.315000000002</c:v>
                </c:pt>
                <c:pt idx="432">
                  <c:v>77971.679999999993</c:v>
                </c:pt>
                <c:pt idx="433">
                  <c:v>78074.044999999998</c:v>
                </c:pt>
                <c:pt idx="434">
                  <c:v>78176.41</c:v>
                </c:pt>
                <c:pt idx="435">
                  <c:v>78278.774999999994</c:v>
                </c:pt>
                <c:pt idx="436">
                  <c:v>78381.14</c:v>
                </c:pt>
                <c:pt idx="437">
                  <c:v>78483.505000000005</c:v>
                </c:pt>
                <c:pt idx="438">
                  <c:v>78585.87</c:v>
                </c:pt>
                <c:pt idx="439">
                  <c:v>78688.235000000001</c:v>
                </c:pt>
                <c:pt idx="440">
                  <c:v>78770.3</c:v>
                </c:pt>
                <c:pt idx="441">
                  <c:v>78821.482499999998</c:v>
                </c:pt>
                <c:pt idx="442">
                  <c:v>78872.664999999994</c:v>
                </c:pt>
                <c:pt idx="443">
                  <c:v>78923.847500000003</c:v>
                </c:pt>
                <c:pt idx="444">
                  <c:v>78975.03</c:v>
                </c:pt>
                <c:pt idx="445">
                  <c:v>79026.212499999994</c:v>
                </c:pt>
                <c:pt idx="446">
                  <c:v>79077.395000000004</c:v>
                </c:pt>
                <c:pt idx="447">
                  <c:v>79128.577499999999</c:v>
                </c:pt>
                <c:pt idx="448">
                  <c:v>79179.759999999995</c:v>
                </c:pt>
                <c:pt idx="449">
                  <c:v>79230.942500000005</c:v>
                </c:pt>
                <c:pt idx="450">
                  <c:v>79282.125</c:v>
                </c:pt>
                <c:pt idx="451">
                  <c:v>79333.307499999995</c:v>
                </c:pt>
                <c:pt idx="452">
                  <c:v>79384.489999999991</c:v>
                </c:pt>
                <c:pt idx="453">
                  <c:v>79435.672500000001</c:v>
                </c:pt>
                <c:pt idx="454">
                  <c:v>79486.854999999996</c:v>
                </c:pt>
                <c:pt idx="455">
                  <c:v>79538.037500000006</c:v>
                </c:pt>
                <c:pt idx="456">
                  <c:v>79589.22</c:v>
                </c:pt>
                <c:pt idx="457">
                  <c:v>79640.402499999997</c:v>
                </c:pt>
                <c:pt idx="458">
                  <c:v>79691.584999999992</c:v>
                </c:pt>
                <c:pt idx="459">
                  <c:v>79742.767500000002</c:v>
                </c:pt>
                <c:pt idx="460">
                  <c:v>79793.95</c:v>
                </c:pt>
                <c:pt idx="461">
                  <c:v>79845.132500000007</c:v>
                </c:pt>
                <c:pt idx="462">
                  <c:v>79896.315000000002</c:v>
                </c:pt>
                <c:pt idx="463">
                  <c:v>79947.497499999998</c:v>
                </c:pt>
                <c:pt idx="464">
                  <c:v>79998.679999999993</c:v>
                </c:pt>
                <c:pt idx="465">
                  <c:v>80049.862500000003</c:v>
                </c:pt>
                <c:pt idx="466">
                  <c:v>80101.044999999998</c:v>
                </c:pt>
                <c:pt idx="467">
                  <c:v>80152.227499999994</c:v>
                </c:pt>
                <c:pt idx="468">
                  <c:v>80203.41</c:v>
                </c:pt>
                <c:pt idx="469">
                  <c:v>80254.592499999999</c:v>
                </c:pt>
                <c:pt idx="470">
                  <c:v>80305.774999999994</c:v>
                </c:pt>
                <c:pt idx="471">
                  <c:v>80356.957500000004</c:v>
                </c:pt>
                <c:pt idx="472">
                  <c:v>80408.14</c:v>
                </c:pt>
                <c:pt idx="473">
                  <c:v>80459.322499999995</c:v>
                </c:pt>
                <c:pt idx="474">
                  <c:v>80510.505000000005</c:v>
                </c:pt>
                <c:pt idx="475">
                  <c:v>80561.6875</c:v>
                </c:pt>
                <c:pt idx="476">
                  <c:v>80612.87</c:v>
                </c:pt>
                <c:pt idx="477">
                  <c:v>80664.052499999991</c:v>
                </c:pt>
                <c:pt idx="478">
                  <c:v>80715.235000000001</c:v>
                </c:pt>
                <c:pt idx="479">
                  <c:v>80766.417499999996</c:v>
                </c:pt>
                <c:pt idx="480">
                  <c:v>80817.600000000006</c:v>
                </c:pt>
                <c:pt idx="481">
                  <c:v>80868.782500000001</c:v>
                </c:pt>
                <c:pt idx="482">
                  <c:v>80919.964999999997</c:v>
                </c:pt>
                <c:pt idx="483">
                  <c:v>80971.147499999992</c:v>
                </c:pt>
                <c:pt idx="484">
                  <c:v>81022.33</c:v>
                </c:pt>
                <c:pt idx="485">
                  <c:v>81073.512499999997</c:v>
                </c:pt>
                <c:pt idx="486">
                  <c:v>81124.695000000007</c:v>
                </c:pt>
                <c:pt idx="487">
                  <c:v>81175.877500000002</c:v>
                </c:pt>
                <c:pt idx="488">
                  <c:v>81227.06</c:v>
                </c:pt>
                <c:pt idx="489">
                  <c:v>81250</c:v>
                </c:pt>
                <c:pt idx="490">
                  <c:v>81250</c:v>
                </c:pt>
                <c:pt idx="491">
                  <c:v>81250</c:v>
                </c:pt>
                <c:pt idx="492">
                  <c:v>81250</c:v>
                </c:pt>
                <c:pt idx="493">
                  <c:v>81250</c:v>
                </c:pt>
                <c:pt idx="494">
                  <c:v>81250</c:v>
                </c:pt>
                <c:pt idx="495">
                  <c:v>81250</c:v>
                </c:pt>
                <c:pt idx="496">
                  <c:v>81250</c:v>
                </c:pt>
                <c:pt idx="497">
                  <c:v>81250</c:v>
                </c:pt>
                <c:pt idx="498">
                  <c:v>81250</c:v>
                </c:pt>
                <c:pt idx="499">
                  <c:v>81250</c:v>
                </c:pt>
                <c:pt idx="500">
                  <c:v>81250</c:v>
                </c:pt>
                <c:pt idx="501">
                  <c:v>81250</c:v>
                </c:pt>
                <c:pt idx="502">
                  <c:v>81250</c:v>
                </c:pt>
                <c:pt idx="503">
                  <c:v>81250</c:v>
                </c:pt>
                <c:pt idx="504">
                  <c:v>81250</c:v>
                </c:pt>
                <c:pt idx="505">
                  <c:v>81250</c:v>
                </c:pt>
                <c:pt idx="506">
                  <c:v>81250</c:v>
                </c:pt>
                <c:pt idx="507">
                  <c:v>81250</c:v>
                </c:pt>
                <c:pt idx="508">
                  <c:v>81250</c:v>
                </c:pt>
                <c:pt idx="509">
                  <c:v>81250</c:v>
                </c:pt>
                <c:pt idx="510">
                  <c:v>81250</c:v>
                </c:pt>
                <c:pt idx="511">
                  <c:v>81250</c:v>
                </c:pt>
                <c:pt idx="512">
                  <c:v>81250</c:v>
                </c:pt>
                <c:pt idx="513">
                  <c:v>81250</c:v>
                </c:pt>
                <c:pt idx="514">
                  <c:v>81250</c:v>
                </c:pt>
                <c:pt idx="515">
                  <c:v>81250</c:v>
                </c:pt>
                <c:pt idx="516">
                  <c:v>81250</c:v>
                </c:pt>
                <c:pt idx="517">
                  <c:v>81250</c:v>
                </c:pt>
                <c:pt idx="518">
                  <c:v>81250</c:v>
                </c:pt>
                <c:pt idx="519">
                  <c:v>81250</c:v>
                </c:pt>
                <c:pt idx="520">
                  <c:v>81250</c:v>
                </c:pt>
                <c:pt idx="521">
                  <c:v>81250</c:v>
                </c:pt>
                <c:pt idx="522">
                  <c:v>81250</c:v>
                </c:pt>
                <c:pt idx="523">
                  <c:v>81250</c:v>
                </c:pt>
                <c:pt idx="524">
                  <c:v>81250</c:v>
                </c:pt>
                <c:pt idx="525">
                  <c:v>81250</c:v>
                </c:pt>
                <c:pt idx="526">
                  <c:v>81250</c:v>
                </c:pt>
                <c:pt idx="527">
                  <c:v>81250</c:v>
                </c:pt>
                <c:pt idx="528">
                  <c:v>81250</c:v>
                </c:pt>
                <c:pt idx="529">
                  <c:v>81250</c:v>
                </c:pt>
                <c:pt idx="530">
                  <c:v>81250</c:v>
                </c:pt>
                <c:pt idx="531">
                  <c:v>81250</c:v>
                </c:pt>
                <c:pt idx="532">
                  <c:v>81250</c:v>
                </c:pt>
                <c:pt idx="533">
                  <c:v>81250</c:v>
                </c:pt>
                <c:pt idx="534">
                  <c:v>81250</c:v>
                </c:pt>
                <c:pt idx="535">
                  <c:v>81250</c:v>
                </c:pt>
                <c:pt idx="536">
                  <c:v>81250</c:v>
                </c:pt>
                <c:pt idx="537">
                  <c:v>81250</c:v>
                </c:pt>
                <c:pt idx="538">
                  <c:v>81250</c:v>
                </c:pt>
                <c:pt idx="539">
                  <c:v>81250</c:v>
                </c:pt>
                <c:pt idx="540">
                  <c:v>81250</c:v>
                </c:pt>
                <c:pt idx="541">
                  <c:v>81250</c:v>
                </c:pt>
                <c:pt idx="542">
                  <c:v>81250</c:v>
                </c:pt>
                <c:pt idx="543">
                  <c:v>81250</c:v>
                </c:pt>
                <c:pt idx="544">
                  <c:v>81250</c:v>
                </c:pt>
                <c:pt idx="545">
                  <c:v>81250</c:v>
                </c:pt>
                <c:pt idx="546">
                  <c:v>81250</c:v>
                </c:pt>
                <c:pt idx="547">
                  <c:v>81250</c:v>
                </c:pt>
                <c:pt idx="548">
                  <c:v>81250</c:v>
                </c:pt>
                <c:pt idx="549">
                  <c:v>81250</c:v>
                </c:pt>
                <c:pt idx="550">
                  <c:v>81250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BB-4635-A69C-F49CC2F14955}"/>
            </c:ext>
          </c:extLst>
        </c:ser>
        <c:ser>
          <c:idx val="1"/>
          <c:order val="1"/>
          <c:tx>
            <c:strRef>
              <c:f>Hárok1!$D$1</c:f>
              <c:strCache>
                <c:ptCount val="1"/>
                <c:pt idx="0">
                  <c:v>RP</c:v>
                </c:pt>
              </c:strCache>
            </c:strRef>
          </c:tx>
          <c:spPr>
            <a:solidFill>
              <a:srgbClr val="957F66"/>
            </a:solidFill>
            <a:ln w="25400">
              <a:noFill/>
            </a:ln>
            <a:effectLst/>
          </c:spPr>
          <c:cat>
            <c:numRef>
              <c:f>Hárok1!$A$2:$A$552</c:f>
              <c:numCache>
                <c:formatCode>General</c:formatCode>
                <c:ptCount val="551"/>
                <c:pt idx="0">
                  <c:v>0</c:v>
                </c:pt>
                <c:pt idx="100">
                  <c:v>100</c:v>
                </c:pt>
                <c:pt idx="200">
                  <c:v>200</c:v>
                </c:pt>
                <c:pt idx="293">
                  <c:v>293</c:v>
                </c:pt>
                <c:pt idx="300">
                  <c:v>300</c:v>
                </c:pt>
                <c:pt idx="366">
                  <c:v>366</c:v>
                </c:pt>
                <c:pt idx="400">
                  <c:v>400</c:v>
                </c:pt>
                <c:pt idx="440">
                  <c:v>440</c:v>
                </c:pt>
                <c:pt idx="488">
                  <c:v>488</c:v>
                </c:pt>
                <c:pt idx="500">
                  <c:v>500</c:v>
                </c:pt>
                <c:pt idx="550">
                  <c:v>550</c:v>
                </c:pt>
              </c:numCache>
            </c:numRef>
          </c:cat>
          <c:val>
            <c:numRef>
              <c:f>Hárok1!$D$2:$D$552</c:f>
              <c:numCache>
                <c:formatCode>#,##0</c:formatCode>
                <c:ptCount val="551"/>
                <c:pt idx="0">
                  <c:v>0</c:v>
                </c:pt>
                <c:pt idx="1">
                  <c:v>44.536250599300985</c:v>
                </c:pt>
                <c:pt idx="2">
                  <c:v>89.072501198601969</c:v>
                </c:pt>
                <c:pt idx="3">
                  <c:v>133.60875179790295</c:v>
                </c:pt>
                <c:pt idx="4">
                  <c:v>178.14500239720394</c:v>
                </c:pt>
                <c:pt idx="5">
                  <c:v>222.68125299650492</c:v>
                </c:pt>
                <c:pt idx="6">
                  <c:v>267.21750359580591</c:v>
                </c:pt>
                <c:pt idx="7">
                  <c:v>311.75375419510692</c:v>
                </c:pt>
                <c:pt idx="8">
                  <c:v>356.29000479440788</c:v>
                </c:pt>
                <c:pt idx="9">
                  <c:v>400.82625539370883</c:v>
                </c:pt>
                <c:pt idx="10">
                  <c:v>445.36250599300985</c:v>
                </c:pt>
                <c:pt idx="11">
                  <c:v>489.89875659231086</c:v>
                </c:pt>
                <c:pt idx="12">
                  <c:v>534.43500719161182</c:v>
                </c:pt>
                <c:pt idx="13">
                  <c:v>578.97125779091277</c:v>
                </c:pt>
                <c:pt idx="14">
                  <c:v>623.50750839021384</c:v>
                </c:pt>
                <c:pt idx="15">
                  <c:v>668.0437589895148</c:v>
                </c:pt>
                <c:pt idx="16">
                  <c:v>712.58000958881576</c:v>
                </c:pt>
                <c:pt idx="17">
                  <c:v>757.11626018811671</c:v>
                </c:pt>
                <c:pt idx="18">
                  <c:v>801.65251078741767</c:v>
                </c:pt>
                <c:pt idx="19">
                  <c:v>846.18876138671874</c:v>
                </c:pt>
                <c:pt idx="20">
                  <c:v>890.72501198601969</c:v>
                </c:pt>
                <c:pt idx="21">
                  <c:v>935.26126258532065</c:v>
                </c:pt>
                <c:pt idx="22">
                  <c:v>979.79751318462172</c:v>
                </c:pt>
                <c:pt idx="23">
                  <c:v>1024.3337637839227</c:v>
                </c:pt>
                <c:pt idx="24">
                  <c:v>1068.8700143832236</c:v>
                </c:pt>
                <c:pt idx="25">
                  <c:v>1113.4062649825246</c:v>
                </c:pt>
                <c:pt idx="26">
                  <c:v>1157.9425155818255</c:v>
                </c:pt>
                <c:pt idx="27">
                  <c:v>1202.4787661811265</c:v>
                </c:pt>
                <c:pt idx="28">
                  <c:v>1247.0150167804277</c:v>
                </c:pt>
                <c:pt idx="29">
                  <c:v>1291.5512673797286</c:v>
                </c:pt>
                <c:pt idx="30">
                  <c:v>1336.0875179790296</c:v>
                </c:pt>
                <c:pt idx="31">
                  <c:v>1336.0875179790296</c:v>
                </c:pt>
                <c:pt idx="32">
                  <c:v>1336.0875179790296</c:v>
                </c:pt>
                <c:pt idx="33">
                  <c:v>1336.0875179790296</c:v>
                </c:pt>
                <c:pt idx="34">
                  <c:v>1336.0875179790296</c:v>
                </c:pt>
                <c:pt idx="35">
                  <c:v>1336.0875179790296</c:v>
                </c:pt>
                <c:pt idx="36">
                  <c:v>1336.0875179790296</c:v>
                </c:pt>
                <c:pt idx="37">
                  <c:v>1336.0875179790296</c:v>
                </c:pt>
                <c:pt idx="38">
                  <c:v>1336.0875179790296</c:v>
                </c:pt>
                <c:pt idx="39">
                  <c:v>1336.0875179790296</c:v>
                </c:pt>
                <c:pt idx="40">
                  <c:v>1336.0875179790296</c:v>
                </c:pt>
                <c:pt idx="41">
                  <c:v>1336.0875179790296</c:v>
                </c:pt>
                <c:pt idx="42">
                  <c:v>1336.0875179790296</c:v>
                </c:pt>
                <c:pt idx="43">
                  <c:v>1336.0875179790296</c:v>
                </c:pt>
                <c:pt idx="44">
                  <c:v>1336.0875179790296</c:v>
                </c:pt>
                <c:pt idx="45">
                  <c:v>1336.0875179790296</c:v>
                </c:pt>
                <c:pt idx="46">
                  <c:v>1336.0875179790296</c:v>
                </c:pt>
                <c:pt idx="47">
                  <c:v>1336.0875179790296</c:v>
                </c:pt>
                <c:pt idx="48">
                  <c:v>1336.0875179790296</c:v>
                </c:pt>
                <c:pt idx="49">
                  <c:v>1336.0875179790296</c:v>
                </c:pt>
                <c:pt idx="50">
                  <c:v>1336.0875179790296</c:v>
                </c:pt>
                <c:pt idx="51">
                  <c:v>1336.0875179790296</c:v>
                </c:pt>
                <c:pt idx="52">
                  <c:v>1336.0875179790296</c:v>
                </c:pt>
                <c:pt idx="53">
                  <c:v>1336.0875179790296</c:v>
                </c:pt>
                <c:pt idx="54">
                  <c:v>1336.0875179790296</c:v>
                </c:pt>
                <c:pt idx="55">
                  <c:v>1336.0875179790296</c:v>
                </c:pt>
                <c:pt idx="56">
                  <c:v>1336.0875179790296</c:v>
                </c:pt>
                <c:pt idx="57">
                  <c:v>1336.0875179790296</c:v>
                </c:pt>
                <c:pt idx="58">
                  <c:v>1336.0875179790296</c:v>
                </c:pt>
                <c:pt idx="59">
                  <c:v>1336.0875179790296</c:v>
                </c:pt>
                <c:pt idx="60">
                  <c:v>1336.0875179790296</c:v>
                </c:pt>
                <c:pt idx="61">
                  <c:v>1336.0875179790296</c:v>
                </c:pt>
                <c:pt idx="62">
                  <c:v>1336.0875179790296</c:v>
                </c:pt>
                <c:pt idx="63">
                  <c:v>1336.0875179790296</c:v>
                </c:pt>
                <c:pt idx="64">
                  <c:v>1336.0875179790296</c:v>
                </c:pt>
                <c:pt idx="65">
                  <c:v>1336.0875179790296</c:v>
                </c:pt>
                <c:pt idx="66">
                  <c:v>1336.0875179790296</c:v>
                </c:pt>
                <c:pt idx="67">
                  <c:v>1336.0875179790296</c:v>
                </c:pt>
                <c:pt idx="68">
                  <c:v>1336.0875179790296</c:v>
                </c:pt>
                <c:pt idx="69">
                  <c:v>1336.0875179790296</c:v>
                </c:pt>
                <c:pt idx="70">
                  <c:v>1336.0875179790296</c:v>
                </c:pt>
                <c:pt idx="71">
                  <c:v>1336.0875179790296</c:v>
                </c:pt>
                <c:pt idx="72">
                  <c:v>1336.0875179790296</c:v>
                </c:pt>
                <c:pt idx="73">
                  <c:v>1336.0875179790296</c:v>
                </c:pt>
                <c:pt idx="74">
                  <c:v>1336.0875179790296</c:v>
                </c:pt>
                <c:pt idx="75">
                  <c:v>1336.0875179790296</c:v>
                </c:pt>
                <c:pt idx="76">
                  <c:v>1336.0875179790296</c:v>
                </c:pt>
                <c:pt idx="77">
                  <c:v>1336.0875179790296</c:v>
                </c:pt>
                <c:pt idx="78">
                  <c:v>1336.0875179790296</c:v>
                </c:pt>
                <c:pt idx="79">
                  <c:v>1336.0875179790296</c:v>
                </c:pt>
                <c:pt idx="80">
                  <c:v>1336.0875179790296</c:v>
                </c:pt>
                <c:pt idx="81">
                  <c:v>1336.0875179790296</c:v>
                </c:pt>
                <c:pt idx="82">
                  <c:v>1336.0875179790296</c:v>
                </c:pt>
                <c:pt idx="83">
                  <c:v>1336.0875179790296</c:v>
                </c:pt>
                <c:pt idx="84">
                  <c:v>1336.0875179790296</c:v>
                </c:pt>
                <c:pt idx="85">
                  <c:v>1336.0875179790296</c:v>
                </c:pt>
                <c:pt idx="86">
                  <c:v>1336.0875179790296</c:v>
                </c:pt>
                <c:pt idx="87">
                  <c:v>1336.0875179790296</c:v>
                </c:pt>
                <c:pt idx="88">
                  <c:v>1336.0875179790296</c:v>
                </c:pt>
                <c:pt idx="89">
                  <c:v>1336.0875179790296</c:v>
                </c:pt>
                <c:pt idx="90">
                  <c:v>1336.0875179790296</c:v>
                </c:pt>
                <c:pt idx="91">
                  <c:v>1336.0875179790296</c:v>
                </c:pt>
                <c:pt idx="92">
                  <c:v>1336.0875179790296</c:v>
                </c:pt>
                <c:pt idx="93">
                  <c:v>1336.0875179790296</c:v>
                </c:pt>
                <c:pt idx="94">
                  <c:v>1336.0875179790296</c:v>
                </c:pt>
                <c:pt idx="95">
                  <c:v>1336.0875179790296</c:v>
                </c:pt>
                <c:pt idx="96">
                  <c:v>1336.0875179790296</c:v>
                </c:pt>
                <c:pt idx="97">
                  <c:v>1336.0875179790296</c:v>
                </c:pt>
                <c:pt idx="98">
                  <c:v>1336.0875179790296</c:v>
                </c:pt>
                <c:pt idx="99">
                  <c:v>1336.0875179790296</c:v>
                </c:pt>
                <c:pt idx="100">
                  <c:v>1336.0875179790296</c:v>
                </c:pt>
                <c:pt idx="101">
                  <c:v>1336.0875179790296</c:v>
                </c:pt>
                <c:pt idx="102">
                  <c:v>1336.0875179790296</c:v>
                </c:pt>
                <c:pt idx="103">
                  <c:v>1336.0875179790296</c:v>
                </c:pt>
                <c:pt idx="104">
                  <c:v>1336.0875179790296</c:v>
                </c:pt>
                <c:pt idx="105">
                  <c:v>1336.0875179790296</c:v>
                </c:pt>
                <c:pt idx="106">
                  <c:v>1336.0875179790296</c:v>
                </c:pt>
                <c:pt idx="107">
                  <c:v>1336.0875179790296</c:v>
                </c:pt>
                <c:pt idx="108">
                  <c:v>1336.0875179790296</c:v>
                </c:pt>
                <c:pt idx="109">
                  <c:v>1336.0875179790296</c:v>
                </c:pt>
                <c:pt idx="110">
                  <c:v>1336.0875179790296</c:v>
                </c:pt>
                <c:pt idx="111">
                  <c:v>1336.0875179790296</c:v>
                </c:pt>
                <c:pt idx="112">
                  <c:v>1336.0875179790296</c:v>
                </c:pt>
                <c:pt idx="113">
                  <c:v>1336.0875179790296</c:v>
                </c:pt>
                <c:pt idx="114">
                  <c:v>1336.0875179790296</c:v>
                </c:pt>
                <c:pt idx="115">
                  <c:v>1336.0875179790296</c:v>
                </c:pt>
                <c:pt idx="116">
                  <c:v>1336.0875179790296</c:v>
                </c:pt>
                <c:pt idx="117">
                  <c:v>1336.0875179790296</c:v>
                </c:pt>
                <c:pt idx="118">
                  <c:v>1336.0875179790296</c:v>
                </c:pt>
                <c:pt idx="119">
                  <c:v>1336.0875179790296</c:v>
                </c:pt>
                <c:pt idx="120">
                  <c:v>1336.0875179790296</c:v>
                </c:pt>
                <c:pt idx="121">
                  <c:v>1336.0875179790296</c:v>
                </c:pt>
                <c:pt idx="122">
                  <c:v>1336.0875179790296</c:v>
                </c:pt>
                <c:pt idx="123">
                  <c:v>1336.0875179790296</c:v>
                </c:pt>
                <c:pt idx="124">
                  <c:v>1336.0875179790296</c:v>
                </c:pt>
                <c:pt idx="125">
                  <c:v>1336.0875179790296</c:v>
                </c:pt>
                <c:pt idx="126">
                  <c:v>1336.0875179790296</c:v>
                </c:pt>
                <c:pt idx="127">
                  <c:v>1336.0875179790296</c:v>
                </c:pt>
                <c:pt idx="128">
                  <c:v>1336.0875179790296</c:v>
                </c:pt>
                <c:pt idx="129">
                  <c:v>1336.0875179790296</c:v>
                </c:pt>
                <c:pt idx="130">
                  <c:v>1336.0875179790296</c:v>
                </c:pt>
                <c:pt idx="131">
                  <c:v>1336.0875179790296</c:v>
                </c:pt>
                <c:pt idx="132">
                  <c:v>1336.0875179790296</c:v>
                </c:pt>
                <c:pt idx="133">
                  <c:v>1336.0875179790296</c:v>
                </c:pt>
                <c:pt idx="134">
                  <c:v>1336.0875179790296</c:v>
                </c:pt>
                <c:pt idx="135">
                  <c:v>1336.0875179790296</c:v>
                </c:pt>
                <c:pt idx="136">
                  <c:v>1336.0875179790296</c:v>
                </c:pt>
                <c:pt idx="137">
                  <c:v>1336.0875179790296</c:v>
                </c:pt>
                <c:pt idx="138">
                  <c:v>1336.0875179790296</c:v>
                </c:pt>
                <c:pt idx="139">
                  <c:v>1336.0875179790296</c:v>
                </c:pt>
                <c:pt idx="140">
                  <c:v>1336.0875179790296</c:v>
                </c:pt>
                <c:pt idx="141">
                  <c:v>1336.0875179790296</c:v>
                </c:pt>
                <c:pt idx="142">
                  <c:v>1336.0875179790296</c:v>
                </c:pt>
                <c:pt idx="143">
                  <c:v>1336.0875179790296</c:v>
                </c:pt>
                <c:pt idx="144">
                  <c:v>1336.0875179790296</c:v>
                </c:pt>
                <c:pt idx="145">
                  <c:v>1336.0875179790296</c:v>
                </c:pt>
                <c:pt idx="146">
                  <c:v>1336.0875179790296</c:v>
                </c:pt>
                <c:pt idx="147">
                  <c:v>1336.0875179790296</c:v>
                </c:pt>
                <c:pt idx="148">
                  <c:v>1336.0875179790296</c:v>
                </c:pt>
                <c:pt idx="149">
                  <c:v>1336.0875179790296</c:v>
                </c:pt>
                <c:pt idx="150">
                  <c:v>1336.0875179790296</c:v>
                </c:pt>
                <c:pt idx="151">
                  <c:v>1336.0875179790296</c:v>
                </c:pt>
                <c:pt idx="152">
                  <c:v>1336.0875179790296</c:v>
                </c:pt>
                <c:pt idx="153">
                  <c:v>1336.0875179790296</c:v>
                </c:pt>
                <c:pt idx="154">
                  <c:v>1336.0875179790296</c:v>
                </c:pt>
                <c:pt idx="155">
                  <c:v>1336.0875179790296</c:v>
                </c:pt>
                <c:pt idx="156">
                  <c:v>1336.0875179790296</c:v>
                </c:pt>
                <c:pt idx="157">
                  <c:v>1336.0875179790296</c:v>
                </c:pt>
                <c:pt idx="158">
                  <c:v>1336.0875179790296</c:v>
                </c:pt>
                <c:pt idx="159">
                  <c:v>1336.0875179790296</c:v>
                </c:pt>
                <c:pt idx="160">
                  <c:v>1336.0875179790296</c:v>
                </c:pt>
                <c:pt idx="161">
                  <c:v>1336.0875179790296</c:v>
                </c:pt>
                <c:pt idx="162">
                  <c:v>1336.0875179790296</c:v>
                </c:pt>
                <c:pt idx="163">
                  <c:v>1336.0875179790296</c:v>
                </c:pt>
                <c:pt idx="164">
                  <c:v>1336.0875179790296</c:v>
                </c:pt>
                <c:pt idx="165">
                  <c:v>1336.0875179790296</c:v>
                </c:pt>
                <c:pt idx="166">
                  <c:v>1336.0875179790296</c:v>
                </c:pt>
                <c:pt idx="167">
                  <c:v>1336.0875179790296</c:v>
                </c:pt>
                <c:pt idx="168">
                  <c:v>1336.0875179790296</c:v>
                </c:pt>
                <c:pt idx="169">
                  <c:v>1336.0875179790296</c:v>
                </c:pt>
                <c:pt idx="170">
                  <c:v>1336.0875179790296</c:v>
                </c:pt>
                <c:pt idx="171">
                  <c:v>1336.0875179790296</c:v>
                </c:pt>
                <c:pt idx="172">
                  <c:v>1336.0875179790296</c:v>
                </c:pt>
                <c:pt idx="173">
                  <c:v>1336.0875179790296</c:v>
                </c:pt>
                <c:pt idx="174">
                  <c:v>1336.0875179790296</c:v>
                </c:pt>
                <c:pt idx="175">
                  <c:v>1336.0875179790296</c:v>
                </c:pt>
                <c:pt idx="176">
                  <c:v>1336.0875179790296</c:v>
                </c:pt>
                <c:pt idx="177">
                  <c:v>1336.0875179790296</c:v>
                </c:pt>
                <c:pt idx="178">
                  <c:v>1336.0875179790296</c:v>
                </c:pt>
                <c:pt idx="179">
                  <c:v>1336.0875179790296</c:v>
                </c:pt>
                <c:pt idx="180">
                  <c:v>1336.0875179790296</c:v>
                </c:pt>
                <c:pt idx="181">
                  <c:v>1336.0875179790296</c:v>
                </c:pt>
                <c:pt idx="182">
                  <c:v>1336.0875179790296</c:v>
                </c:pt>
                <c:pt idx="183">
                  <c:v>1336.0875179790296</c:v>
                </c:pt>
                <c:pt idx="184">
                  <c:v>1336.0875179790296</c:v>
                </c:pt>
                <c:pt idx="185">
                  <c:v>1336.0875179790296</c:v>
                </c:pt>
                <c:pt idx="186">
                  <c:v>1336.0875179790296</c:v>
                </c:pt>
                <c:pt idx="187">
                  <c:v>1336.0875179790296</c:v>
                </c:pt>
                <c:pt idx="188">
                  <c:v>1336.0875179790296</c:v>
                </c:pt>
                <c:pt idx="189">
                  <c:v>1336.0875179790296</c:v>
                </c:pt>
                <c:pt idx="190">
                  <c:v>1336.0875179790296</c:v>
                </c:pt>
                <c:pt idx="191">
                  <c:v>1336.0875179790296</c:v>
                </c:pt>
                <c:pt idx="192">
                  <c:v>1336.0875179790296</c:v>
                </c:pt>
                <c:pt idx="193">
                  <c:v>1336.0875179790296</c:v>
                </c:pt>
                <c:pt idx="194">
                  <c:v>1336.0875179790296</c:v>
                </c:pt>
                <c:pt idx="195">
                  <c:v>1336.0875179790296</c:v>
                </c:pt>
                <c:pt idx="196">
                  <c:v>1336.0875179790296</c:v>
                </c:pt>
                <c:pt idx="197">
                  <c:v>1336.0875179790296</c:v>
                </c:pt>
                <c:pt idx="198">
                  <c:v>1336.0875179790296</c:v>
                </c:pt>
                <c:pt idx="199">
                  <c:v>1336.0875179790296</c:v>
                </c:pt>
                <c:pt idx="200">
                  <c:v>1336.0875179790296</c:v>
                </c:pt>
                <c:pt idx="201">
                  <c:v>1336.0875179790296</c:v>
                </c:pt>
                <c:pt idx="202">
                  <c:v>1336.0875179790296</c:v>
                </c:pt>
                <c:pt idx="203">
                  <c:v>1336.0875179790296</c:v>
                </c:pt>
                <c:pt idx="204">
                  <c:v>1336.0875179790296</c:v>
                </c:pt>
                <c:pt idx="205">
                  <c:v>1336.0875179790296</c:v>
                </c:pt>
                <c:pt idx="206">
                  <c:v>1336.0875179790296</c:v>
                </c:pt>
                <c:pt idx="207">
                  <c:v>1336.0875179790296</c:v>
                </c:pt>
                <c:pt idx="208">
                  <c:v>1336.0875179790296</c:v>
                </c:pt>
                <c:pt idx="209">
                  <c:v>1336.0875179790296</c:v>
                </c:pt>
                <c:pt idx="210">
                  <c:v>1336.0875179790296</c:v>
                </c:pt>
                <c:pt idx="211">
                  <c:v>1336.0875179790296</c:v>
                </c:pt>
                <c:pt idx="212">
                  <c:v>1336.0875179790296</c:v>
                </c:pt>
                <c:pt idx="213">
                  <c:v>1336.0875179790296</c:v>
                </c:pt>
                <c:pt idx="214">
                  <c:v>1336.0875179790296</c:v>
                </c:pt>
                <c:pt idx="215">
                  <c:v>1336.0875179790296</c:v>
                </c:pt>
                <c:pt idx="216">
                  <c:v>1336.0875179790296</c:v>
                </c:pt>
                <c:pt idx="217">
                  <c:v>1336.0875179790296</c:v>
                </c:pt>
                <c:pt idx="218">
                  <c:v>1336.0875179790296</c:v>
                </c:pt>
                <c:pt idx="219">
                  <c:v>1336.0875179790296</c:v>
                </c:pt>
                <c:pt idx="220">
                  <c:v>1336.0875179790296</c:v>
                </c:pt>
                <c:pt idx="221">
                  <c:v>1336.0875179790296</c:v>
                </c:pt>
                <c:pt idx="222">
                  <c:v>1336.0875179790296</c:v>
                </c:pt>
                <c:pt idx="223">
                  <c:v>1336.0875179790296</c:v>
                </c:pt>
                <c:pt idx="224">
                  <c:v>1336.0875179790296</c:v>
                </c:pt>
                <c:pt idx="225">
                  <c:v>1336.0875179790296</c:v>
                </c:pt>
                <c:pt idx="226">
                  <c:v>1336.0875179790296</c:v>
                </c:pt>
                <c:pt idx="227">
                  <c:v>1336.0875179790296</c:v>
                </c:pt>
                <c:pt idx="228">
                  <c:v>1336.0875179790296</c:v>
                </c:pt>
                <c:pt idx="229">
                  <c:v>1336.0875179790296</c:v>
                </c:pt>
                <c:pt idx="230">
                  <c:v>1336.0875179790296</c:v>
                </c:pt>
                <c:pt idx="231">
                  <c:v>1336.0875179790296</c:v>
                </c:pt>
                <c:pt idx="232">
                  <c:v>1336.0875179790296</c:v>
                </c:pt>
                <c:pt idx="233">
                  <c:v>1336.0875179790296</c:v>
                </c:pt>
                <c:pt idx="234">
                  <c:v>1336.0875179790296</c:v>
                </c:pt>
                <c:pt idx="235">
                  <c:v>1336.0875179790296</c:v>
                </c:pt>
                <c:pt idx="236">
                  <c:v>1336.0875179790296</c:v>
                </c:pt>
                <c:pt idx="237">
                  <c:v>1336.0875179790296</c:v>
                </c:pt>
                <c:pt idx="238">
                  <c:v>1336.0875179790296</c:v>
                </c:pt>
                <c:pt idx="239">
                  <c:v>1336.0875179790296</c:v>
                </c:pt>
                <c:pt idx="240">
                  <c:v>1336.0875179790296</c:v>
                </c:pt>
                <c:pt idx="241">
                  <c:v>1336.0875179790296</c:v>
                </c:pt>
                <c:pt idx="242">
                  <c:v>1336.0875179790296</c:v>
                </c:pt>
                <c:pt idx="243">
                  <c:v>1336.0875179790296</c:v>
                </c:pt>
                <c:pt idx="244">
                  <c:v>1336.0875179790296</c:v>
                </c:pt>
                <c:pt idx="245">
                  <c:v>1336.0875179790296</c:v>
                </c:pt>
                <c:pt idx="246">
                  <c:v>1336.0875179790296</c:v>
                </c:pt>
                <c:pt idx="247">
                  <c:v>1336.0875179790296</c:v>
                </c:pt>
                <c:pt idx="248">
                  <c:v>1336.0875179790296</c:v>
                </c:pt>
                <c:pt idx="249">
                  <c:v>1336.0875179790296</c:v>
                </c:pt>
                <c:pt idx="250">
                  <c:v>1336.0875179790296</c:v>
                </c:pt>
                <c:pt idx="251">
                  <c:v>1336.0875179790296</c:v>
                </c:pt>
                <c:pt idx="252">
                  <c:v>1336.0875179790296</c:v>
                </c:pt>
                <c:pt idx="253">
                  <c:v>1336.0875179790296</c:v>
                </c:pt>
                <c:pt idx="254">
                  <c:v>1336.0875179790296</c:v>
                </c:pt>
                <c:pt idx="255">
                  <c:v>1336.0875179790296</c:v>
                </c:pt>
                <c:pt idx="256">
                  <c:v>1336.0875179790296</c:v>
                </c:pt>
                <c:pt idx="257">
                  <c:v>1336.0875179790296</c:v>
                </c:pt>
                <c:pt idx="258">
                  <c:v>1336.0875179790296</c:v>
                </c:pt>
                <c:pt idx="259">
                  <c:v>1336.0875179790296</c:v>
                </c:pt>
                <c:pt idx="260">
                  <c:v>1336.0875179790296</c:v>
                </c:pt>
                <c:pt idx="261">
                  <c:v>1336.0875179790296</c:v>
                </c:pt>
                <c:pt idx="262">
                  <c:v>1336.0875179790296</c:v>
                </c:pt>
                <c:pt idx="263">
                  <c:v>1336.0875179790296</c:v>
                </c:pt>
                <c:pt idx="264">
                  <c:v>1336.0875179790296</c:v>
                </c:pt>
                <c:pt idx="265">
                  <c:v>1336.0875179790296</c:v>
                </c:pt>
                <c:pt idx="266">
                  <c:v>1336.0875179790296</c:v>
                </c:pt>
                <c:pt idx="267">
                  <c:v>1336.0875179790296</c:v>
                </c:pt>
                <c:pt idx="268">
                  <c:v>1336.0875179790296</c:v>
                </c:pt>
                <c:pt idx="269">
                  <c:v>1336.0875179790296</c:v>
                </c:pt>
                <c:pt idx="270">
                  <c:v>1336.0875179790296</c:v>
                </c:pt>
                <c:pt idx="271">
                  <c:v>1336.0875179790296</c:v>
                </c:pt>
                <c:pt idx="272">
                  <c:v>1336.0875179790296</c:v>
                </c:pt>
                <c:pt idx="273">
                  <c:v>1336.0875179790296</c:v>
                </c:pt>
                <c:pt idx="274">
                  <c:v>1336.0875179790296</c:v>
                </c:pt>
                <c:pt idx="275">
                  <c:v>1336.0875179790296</c:v>
                </c:pt>
                <c:pt idx="276">
                  <c:v>1336.0875179790296</c:v>
                </c:pt>
                <c:pt idx="277">
                  <c:v>1336.0875179790296</c:v>
                </c:pt>
                <c:pt idx="278">
                  <c:v>1336.0875179790296</c:v>
                </c:pt>
                <c:pt idx="279">
                  <c:v>1336.0875179790296</c:v>
                </c:pt>
                <c:pt idx="280">
                  <c:v>1336.0875179790296</c:v>
                </c:pt>
                <c:pt idx="281">
                  <c:v>1336.0875179790296</c:v>
                </c:pt>
                <c:pt idx="282">
                  <c:v>1336.0875179790296</c:v>
                </c:pt>
                <c:pt idx="283">
                  <c:v>1336.0875179790296</c:v>
                </c:pt>
                <c:pt idx="284">
                  <c:v>1336.0875179790296</c:v>
                </c:pt>
                <c:pt idx="285">
                  <c:v>1336.0875179790296</c:v>
                </c:pt>
                <c:pt idx="286">
                  <c:v>1336.0875179790296</c:v>
                </c:pt>
                <c:pt idx="287">
                  <c:v>1336.0875179790296</c:v>
                </c:pt>
                <c:pt idx="288">
                  <c:v>1336.0875179790296</c:v>
                </c:pt>
                <c:pt idx="289">
                  <c:v>1336.0875179790296</c:v>
                </c:pt>
                <c:pt idx="290">
                  <c:v>1336.0875179790296</c:v>
                </c:pt>
                <c:pt idx="291">
                  <c:v>1336.0875179790296</c:v>
                </c:pt>
                <c:pt idx="292">
                  <c:v>1336.0875179790296</c:v>
                </c:pt>
                <c:pt idx="293">
                  <c:v>1336.0875179790296</c:v>
                </c:pt>
                <c:pt idx="294">
                  <c:v>1336.0875179790296</c:v>
                </c:pt>
                <c:pt idx="295">
                  <c:v>1336.0875179790296</c:v>
                </c:pt>
                <c:pt idx="296">
                  <c:v>1336.0875179790296</c:v>
                </c:pt>
                <c:pt idx="297">
                  <c:v>1336.0875179790296</c:v>
                </c:pt>
                <c:pt idx="298">
                  <c:v>1336.0875179790296</c:v>
                </c:pt>
                <c:pt idx="299">
                  <c:v>1336.0875179790296</c:v>
                </c:pt>
                <c:pt idx="300">
                  <c:v>1336.0875179790296</c:v>
                </c:pt>
                <c:pt idx="301">
                  <c:v>1336.0875179790296</c:v>
                </c:pt>
                <c:pt idx="302">
                  <c:v>1336.0875179790296</c:v>
                </c:pt>
                <c:pt idx="303">
                  <c:v>1336.0875179790296</c:v>
                </c:pt>
                <c:pt idx="304">
                  <c:v>1336.0875179790296</c:v>
                </c:pt>
                <c:pt idx="305">
                  <c:v>1336.0875179790296</c:v>
                </c:pt>
                <c:pt idx="306">
                  <c:v>1336.0875179790296</c:v>
                </c:pt>
                <c:pt idx="307">
                  <c:v>1336.0875179790296</c:v>
                </c:pt>
                <c:pt idx="308">
                  <c:v>1336.0875179790296</c:v>
                </c:pt>
                <c:pt idx="309">
                  <c:v>1336.0875179790296</c:v>
                </c:pt>
                <c:pt idx="310">
                  <c:v>1336.0875179790296</c:v>
                </c:pt>
                <c:pt idx="311">
                  <c:v>1336.0875179790296</c:v>
                </c:pt>
                <c:pt idx="312">
                  <c:v>1336.0875179790296</c:v>
                </c:pt>
                <c:pt idx="313">
                  <c:v>1336.0875179790296</c:v>
                </c:pt>
                <c:pt idx="314">
                  <c:v>1336.0875179790296</c:v>
                </c:pt>
                <c:pt idx="315">
                  <c:v>1336.0875179790296</c:v>
                </c:pt>
                <c:pt idx="316">
                  <c:v>1336.0875179790296</c:v>
                </c:pt>
                <c:pt idx="317">
                  <c:v>1336.0875179790296</c:v>
                </c:pt>
                <c:pt idx="318">
                  <c:v>1336.0875179790296</c:v>
                </c:pt>
                <c:pt idx="319">
                  <c:v>1336.0875179790296</c:v>
                </c:pt>
                <c:pt idx="320">
                  <c:v>1336.0875179790296</c:v>
                </c:pt>
                <c:pt idx="321">
                  <c:v>1336.0875179790296</c:v>
                </c:pt>
                <c:pt idx="322">
                  <c:v>1336.0875179790296</c:v>
                </c:pt>
                <c:pt idx="323">
                  <c:v>1336.0875179790296</c:v>
                </c:pt>
                <c:pt idx="324">
                  <c:v>1336.0875179790296</c:v>
                </c:pt>
                <c:pt idx="325">
                  <c:v>1336.0875179790296</c:v>
                </c:pt>
                <c:pt idx="326">
                  <c:v>1336.0875179790296</c:v>
                </c:pt>
                <c:pt idx="327">
                  <c:v>1336.0875179790296</c:v>
                </c:pt>
                <c:pt idx="328">
                  <c:v>1336.0875179790296</c:v>
                </c:pt>
                <c:pt idx="329">
                  <c:v>1336.0875179790296</c:v>
                </c:pt>
                <c:pt idx="330">
                  <c:v>1336.0875179790296</c:v>
                </c:pt>
                <c:pt idx="331">
                  <c:v>1336.0875179790296</c:v>
                </c:pt>
                <c:pt idx="332">
                  <c:v>1336.0875179790296</c:v>
                </c:pt>
                <c:pt idx="333">
                  <c:v>1336.0875179790296</c:v>
                </c:pt>
                <c:pt idx="334">
                  <c:v>1336.0875179790296</c:v>
                </c:pt>
                <c:pt idx="335">
                  <c:v>1336.0875179790296</c:v>
                </c:pt>
                <c:pt idx="336">
                  <c:v>1336.0875179790296</c:v>
                </c:pt>
                <c:pt idx="337">
                  <c:v>1336.0875179790296</c:v>
                </c:pt>
                <c:pt idx="338">
                  <c:v>1336.0875179790296</c:v>
                </c:pt>
                <c:pt idx="339">
                  <c:v>1336.0875179790296</c:v>
                </c:pt>
                <c:pt idx="340">
                  <c:v>1336.0875179790296</c:v>
                </c:pt>
                <c:pt idx="341">
                  <c:v>1336.0875179790296</c:v>
                </c:pt>
                <c:pt idx="342">
                  <c:v>1336.0875179790296</c:v>
                </c:pt>
                <c:pt idx="343">
                  <c:v>1336.0875179790296</c:v>
                </c:pt>
                <c:pt idx="344">
                  <c:v>1336.0875179790296</c:v>
                </c:pt>
                <c:pt idx="345">
                  <c:v>1336.0875179790296</c:v>
                </c:pt>
                <c:pt idx="346">
                  <c:v>1336.0875179790296</c:v>
                </c:pt>
                <c:pt idx="347">
                  <c:v>1336.0875179790296</c:v>
                </c:pt>
                <c:pt idx="348">
                  <c:v>1336.0875179790296</c:v>
                </c:pt>
                <c:pt idx="349">
                  <c:v>1336.0875179790296</c:v>
                </c:pt>
                <c:pt idx="350">
                  <c:v>1336.0875179790296</c:v>
                </c:pt>
                <c:pt idx="351">
                  <c:v>1336.0875179790296</c:v>
                </c:pt>
                <c:pt idx="352">
                  <c:v>1336.0875179790296</c:v>
                </c:pt>
                <c:pt idx="353">
                  <c:v>1336.0875179790296</c:v>
                </c:pt>
                <c:pt idx="354">
                  <c:v>1336.0875179790296</c:v>
                </c:pt>
                <c:pt idx="355">
                  <c:v>1336.0875179790296</c:v>
                </c:pt>
                <c:pt idx="356">
                  <c:v>1336.0875179790296</c:v>
                </c:pt>
                <c:pt idx="357">
                  <c:v>1336.0875179790296</c:v>
                </c:pt>
                <c:pt idx="358">
                  <c:v>1336.0875179790296</c:v>
                </c:pt>
                <c:pt idx="359">
                  <c:v>1336.0875179790296</c:v>
                </c:pt>
                <c:pt idx="360">
                  <c:v>1336.0875179790296</c:v>
                </c:pt>
                <c:pt idx="361">
                  <c:v>1336.0875179790296</c:v>
                </c:pt>
                <c:pt idx="362">
                  <c:v>1336.0875179790296</c:v>
                </c:pt>
                <c:pt idx="363">
                  <c:v>1336.0875179790296</c:v>
                </c:pt>
                <c:pt idx="364">
                  <c:v>1336.0875179790296</c:v>
                </c:pt>
                <c:pt idx="365">
                  <c:v>1336.0875179790296</c:v>
                </c:pt>
                <c:pt idx="366">
                  <c:v>1336.0875179790296</c:v>
                </c:pt>
                <c:pt idx="367">
                  <c:v>1336.0875179790296</c:v>
                </c:pt>
                <c:pt idx="368">
                  <c:v>1336.0875179790296</c:v>
                </c:pt>
                <c:pt idx="369">
                  <c:v>1336.0875179790296</c:v>
                </c:pt>
                <c:pt idx="370">
                  <c:v>1336.0875179790296</c:v>
                </c:pt>
                <c:pt idx="371">
                  <c:v>1336.0875179790296</c:v>
                </c:pt>
                <c:pt idx="372">
                  <c:v>1336.0875179790296</c:v>
                </c:pt>
                <c:pt idx="373">
                  <c:v>1336.0875179790296</c:v>
                </c:pt>
                <c:pt idx="374">
                  <c:v>1336.0875179790296</c:v>
                </c:pt>
                <c:pt idx="375">
                  <c:v>1336.0875179790296</c:v>
                </c:pt>
                <c:pt idx="376">
                  <c:v>1336.0875179790296</c:v>
                </c:pt>
                <c:pt idx="377">
                  <c:v>1336.0875179790296</c:v>
                </c:pt>
                <c:pt idx="378">
                  <c:v>1336.0875179790296</c:v>
                </c:pt>
                <c:pt idx="379">
                  <c:v>1336.0875179790296</c:v>
                </c:pt>
                <c:pt idx="380">
                  <c:v>1336.0875179790296</c:v>
                </c:pt>
                <c:pt idx="381">
                  <c:v>1336.0875179790296</c:v>
                </c:pt>
                <c:pt idx="382">
                  <c:v>1336.0875179790296</c:v>
                </c:pt>
                <c:pt idx="383">
                  <c:v>1336.0875179790296</c:v>
                </c:pt>
                <c:pt idx="384">
                  <c:v>1336.0875179790296</c:v>
                </c:pt>
                <c:pt idx="385">
                  <c:v>1336.0875179790296</c:v>
                </c:pt>
                <c:pt idx="386">
                  <c:v>1336.0875179790296</c:v>
                </c:pt>
                <c:pt idx="387">
                  <c:v>1336.0875179790296</c:v>
                </c:pt>
                <c:pt idx="388">
                  <c:v>1336.0875179790296</c:v>
                </c:pt>
                <c:pt idx="389">
                  <c:v>1336.0875179790296</c:v>
                </c:pt>
                <c:pt idx="390">
                  <c:v>1336.0875179790296</c:v>
                </c:pt>
                <c:pt idx="391">
                  <c:v>1336.0875179790296</c:v>
                </c:pt>
                <c:pt idx="392">
                  <c:v>1336.0875179790296</c:v>
                </c:pt>
                <c:pt idx="393">
                  <c:v>1336.0875179790296</c:v>
                </c:pt>
                <c:pt idx="394">
                  <c:v>1336.0875179790296</c:v>
                </c:pt>
                <c:pt idx="395">
                  <c:v>1336.0875179790296</c:v>
                </c:pt>
                <c:pt idx="396">
                  <c:v>1336.0875179790296</c:v>
                </c:pt>
                <c:pt idx="397">
                  <c:v>1336.0875179790296</c:v>
                </c:pt>
                <c:pt idx="398">
                  <c:v>1336.0875179790296</c:v>
                </c:pt>
                <c:pt idx="399">
                  <c:v>1336.0875179790296</c:v>
                </c:pt>
                <c:pt idx="400">
                  <c:v>1336.0875179790296</c:v>
                </c:pt>
                <c:pt idx="401">
                  <c:v>1336.0875179790296</c:v>
                </c:pt>
                <c:pt idx="402">
                  <c:v>1336.0875179790296</c:v>
                </c:pt>
                <c:pt idx="403">
                  <c:v>1336.0875179790296</c:v>
                </c:pt>
                <c:pt idx="404">
                  <c:v>1336.0875179790296</c:v>
                </c:pt>
                <c:pt idx="405">
                  <c:v>1336.0875179790296</c:v>
                </c:pt>
                <c:pt idx="406">
                  <c:v>1336.0875179790296</c:v>
                </c:pt>
                <c:pt idx="407">
                  <c:v>1336.0875179790296</c:v>
                </c:pt>
                <c:pt idx="408">
                  <c:v>1336.0875179790296</c:v>
                </c:pt>
                <c:pt idx="409">
                  <c:v>1336.0875179790296</c:v>
                </c:pt>
                <c:pt idx="410">
                  <c:v>1336.0875179790296</c:v>
                </c:pt>
                <c:pt idx="411">
                  <c:v>1336.0875179790296</c:v>
                </c:pt>
                <c:pt idx="412">
                  <c:v>1336.0875179790296</c:v>
                </c:pt>
                <c:pt idx="413">
                  <c:v>1336.0875179790296</c:v>
                </c:pt>
                <c:pt idx="414">
                  <c:v>1336.0875179790296</c:v>
                </c:pt>
                <c:pt idx="415">
                  <c:v>1336.0875179790296</c:v>
                </c:pt>
                <c:pt idx="416">
                  <c:v>1336.0875179790296</c:v>
                </c:pt>
                <c:pt idx="417">
                  <c:v>1336.0875179790296</c:v>
                </c:pt>
                <c:pt idx="418">
                  <c:v>1336.0875179790296</c:v>
                </c:pt>
                <c:pt idx="419">
                  <c:v>1336.0875179790296</c:v>
                </c:pt>
                <c:pt idx="420">
                  <c:v>1336.0875179790296</c:v>
                </c:pt>
                <c:pt idx="421">
                  <c:v>1336.0875179790296</c:v>
                </c:pt>
                <c:pt idx="422">
                  <c:v>1336.0875179790296</c:v>
                </c:pt>
                <c:pt idx="423">
                  <c:v>1336.0875179790296</c:v>
                </c:pt>
                <c:pt idx="424">
                  <c:v>1336.0875179790296</c:v>
                </c:pt>
                <c:pt idx="425">
                  <c:v>1336.0875179790296</c:v>
                </c:pt>
                <c:pt idx="426">
                  <c:v>1336.0875179790296</c:v>
                </c:pt>
                <c:pt idx="427">
                  <c:v>1336.0875179790296</c:v>
                </c:pt>
                <c:pt idx="428">
                  <c:v>1336.0875179790296</c:v>
                </c:pt>
                <c:pt idx="429">
                  <c:v>1336.0875179790296</c:v>
                </c:pt>
                <c:pt idx="430">
                  <c:v>1336.0875179790296</c:v>
                </c:pt>
                <c:pt idx="431">
                  <c:v>1336.0875179790296</c:v>
                </c:pt>
                <c:pt idx="432">
                  <c:v>1336.0875179790296</c:v>
                </c:pt>
                <c:pt idx="433">
                  <c:v>1336.0875179790296</c:v>
                </c:pt>
                <c:pt idx="434">
                  <c:v>1336.0875179790296</c:v>
                </c:pt>
                <c:pt idx="435">
                  <c:v>1336.0875179790296</c:v>
                </c:pt>
                <c:pt idx="436">
                  <c:v>1336.0875179790296</c:v>
                </c:pt>
                <c:pt idx="437">
                  <c:v>1336.0875179790296</c:v>
                </c:pt>
                <c:pt idx="438">
                  <c:v>1336.0875179790296</c:v>
                </c:pt>
                <c:pt idx="439">
                  <c:v>1336.0875179790296</c:v>
                </c:pt>
                <c:pt idx="440">
                  <c:v>1336.0875179790296</c:v>
                </c:pt>
                <c:pt idx="441">
                  <c:v>1336.0875179790296</c:v>
                </c:pt>
                <c:pt idx="442">
                  <c:v>1336.0875179790296</c:v>
                </c:pt>
                <c:pt idx="443">
                  <c:v>1336.0875179790296</c:v>
                </c:pt>
                <c:pt idx="444">
                  <c:v>1336.0875179790296</c:v>
                </c:pt>
                <c:pt idx="445">
                  <c:v>1336.0875179790296</c:v>
                </c:pt>
                <c:pt idx="446">
                  <c:v>1336.0875179790296</c:v>
                </c:pt>
                <c:pt idx="447">
                  <c:v>1336.0875179790296</c:v>
                </c:pt>
                <c:pt idx="448">
                  <c:v>1336.0875179790296</c:v>
                </c:pt>
                <c:pt idx="449">
                  <c:v>1336.0875179790296</c:v>
                </c:pt>
                <c:pt idx="450">
                  <c:v>1336.0875179790296</c:v>
                </c:pt>
                <c:pt idx="451">
                  <c:v>1336.0875179790296</c:v>
                </c:pt>
                <c:pt idx="452">
                  <c:v>1336.0875179790296</c:v>
                </c:pt>
                <c:pt idx="453">
                  <c:v>1336.0875179790296</c:v>
                </c:pt>
                <c:pt idx="454">
                  <c:v>1336.0875179790296</c:v>
                </c:pt>
                <c:pt idx="455">
                  <c:v>1336.0875179790296</c:v>
                </c:pt>
                <c:pt idx="456">
                  <c:v>1336.0875179790296</c:v>
                </c:pt>
                <c:pt idx="457">
                  <c:v>1336.0875179790296</c:v>
                </c:pt>
                <c:pt idx="458">
                  <c:v>1336.0875179790296</c:v>
                </c:pt>
                <c:pt idx="459">
                  <c:v>1336.0875179790296</c:v>
                </c:pt>
                <c:pt idx="460">
                  <c:v>1336.0875179790296</c:v>
                </c:pt>
                <c:pt idx="461">
                  <c:v>1336.0875179790296</c:v>
                </c:pt>
                <c:pt idx="462">
                  <c:v>1336.0875179790296</c:v>
                </c:pt>
                <c:pt idx="463">
                  <c:v>1336.0875179790296</c:v>
                </c:pt>
                <c:pt idx="464">
                  <c:v>1336.0875179790296</c:v>
                </c:pt>
                <c:pt idx="465">
                  <c:v>1336.0875179790296</c:v>
                </c:pt>
                <c:pt idx="466">
                  <c:v>1336.0875179790296</c:v>
                </c:pt>
                <c:pt idx="467">
                  <c:v>1336.0875179790296</c:v>
                </c:pt>
                <c:pt idx="468">
                  <c:v>1336.0875179790296</c:v>
                </c:pt>
                <c:pt idx="469">
                  <c:v>1336.0875179790296</c:v>
                </c:pt>
                <c:pt idx="470">
                  <c:v>1336.0875179790296</c:v>
                </c:pt>
                <c:pt idx="471">
                  <c:v>1336.0875179790296</c:v>
                </c:pt>
                <c:pt idx="472">
                  <c:v>1336.0875179790296</c:v>
                </c:pt>
                <c:pt idx="473">
                  <c:v>1336.0875179790296</c:v>
                </c:pt>
                <c:pt idx="474">
                  <c:v>1336.0875179790296</c:v>
                </c:pt>
                <c:pt idx="475">
                  <c:v>1336.0875179790296</c:v>
                </c:pt>
                <c:pt idx="476">
                  <c:v>1336.0875179790296</c:v>
                </c:pt>
                <c:pt idx="477">
                  <c:v>1336.0875179790296</c:v>
                </c:pt>
                <c:pt idx="478">
                  <c:v>1336.0875179790296</c:v>
                </c:pt>
                <c:pt idx="479">
                  <c:v>1336.0875179790296</c:v>
                </c:pt>
                <c:pt idx="480">
                  <c:v>1336.0875179790296</c:v>
                </c:pt>
                <c:pt idx="481">
                  <c:v>1336.0875179790296</c:v>
                </c:pt>
                <c:pt idx="482">
                  <c:v>1336.0875179790296</c:v>
                </c:pt>
                <c:pt idx="483">
                  <c:v>1336.0875179790296</c:v>
                </c:pt>
                <c:pt idx="484">
                  <c:v>1336.0875179790296</c:v>
                </c:pt>
                <c:pt idx="485">
                  <c:v>1336.0875179790296</c:v>
                </c:pt>
                <c:pt idx="486">
                  <c:v>1336.0875179790296</c:v>
                </c:pt>
                <c:pt idx="487">
                  <c:v>1336.0875179790296</c:v>
                </c:pt>
                <c:pt idx="488">
                  <c:v>1336.0875179790296</c:v>
                </c:pt>
                <c:pt idx="489">
                  <c:v>1336.0875179790296</c:v>
                </c:pt>
                <c:pt idx="490">
                  <c:v>1336.0875179790296</c:v>
                </c:pt>
                <c:pt idx="491">
                  <c:v>1336.0875179790296</c:v>
                </c:pt>
                <c:pt idx="492">
                  <c:v>1336.0875179790296</c:v>
                </c:pt>
                <c:pt idx="493">
                  <c:v>1336.0875179790296</c:v>
                </c:pt>
                <c:pt idx="494">
                  <c:v>1336.0875179790296</c:v>
                </c:pt>
                <c:pt idx="495">
                  <c:v>1336.0875179790296</c:v>
                </c:pt>
                <c:pt idx="496">
                  <c:v>1336.0875179790296</c:v>
                </c:pt>
                <c:pt idx="497">
                  <c:v>1336.0875179790296</c:v>
                </c:pt>
                <c:pt idx="498">
                  <c:v>1336.0875179790296</c:v>
                </c:pt>
                <c:pt idx="499">
                  <c:v>1336.0875179790296</c:v>
                </c:pt>
                <c:pt idx="500">
                  <c:v>1336.0875179790296</c:v>
                </c:pt>
                <c:pt idx="501">
                  <c:v>1336.0875179790296</c:v>
                </c:pt>
                <c:pt idx="502">
                  <c:v>1336.0875179790296</c:v>
                </c:pt>
                <c:pt idx="503">
                  <c:v>1336.0875179790296</c:v>
                </c:pt>
                <c:pt idx="504">
                  <c:v>1336.0875179790296</c:v>
                </c:pt>
                <c:pt idx="505">
                  <c:v>1336.0875179790296</c:v>
                </c:pt>
                <c:pt idx="506">
                  <c:v>1336.0875179790296</c:v>
                </c:pt>
                <c:pt idx="507">
                  <c:v>1336.0875179790296</c:v>
                </c:pt>
                <c:pt idx="508">
                  <c:v>1336.0875179790296</c:v>
                </c:pt>
                <c:pt idx="509">
                  <c:v>1336.0875179790296</c:v>
                </c:pt>
                <c:pt idx="510">
                  <c:v>1336.0875179790296</c:v>
                </c:pt>
                <c:pt idx="511">
                  <c:v>1336.0875179790296</c:v>
                </c:pt>
                <c:pt idx="512">
                  <c:v>1336.0875179790296</c:v>
                </c:pt>
                <c:pt idx="513">
                  <c:v>1336.0875179790296</c:v>
                </c:pt>
                <c:pt idx="514">
                  <c:v>1336.0875179790296</c:v>
                </c:pt>
                <c:pt idx="515">
                  <c:v>1336.0875179790296</c:v>
                </c:pt>
                <c:pt idx="516">
                  <c:v>1336.0875179790296</c:v>
                </c:pt>
                <c:pt idx="517">
                  <c:v>1336.0875179790296</c:v>
                </c:pt>
                <c:pt idx="518">
                  <c:v>1336.0875179790296</c:v>
                </c:pt>
                <c:pt idx="519">
                  <c:v>1336.0875179790296</c:v>
                </c:pt>
                <c:pt idx="520">
                  <c:v>1336.0875179790296</c:v>
                </c:pt>
                <c:pt idx="521">
                  <c:v>1336.0875179790296</c:v>
                </c:pt>
                <c:pt idx="522">
                  <c:v>1336.0875179790296</c:v>
                </c:pt>
                <c:pt idx="523">
                  <c:v>1336.0875179790296</c:v>
                </c:pt>
                <c:pt idx="524">
                  <c:v>1336.0875179790296</c:v>
                </c:pt>
                <c:pt idx="525">
                  <c:v>1336.0875179790296</c:v>
                </c:pt>
                <c:pt idx="526">
                  <c:v>1336.0875179790296</c:v>
                </c:pt>
                <c:pt idx="527">
                  <c:v>1336.0875179790296</c:v>
                </c:pt>
                <c:pt idx="528">
                  <c:v>1336.0875179790296</c:v>
                </c:pt>
                <c:pt idx="529">
                  <c:v>1336.0875179790296</c:v>
                </c:pt>
                <c:pt idx="530">
                  <c:v>1336.0875179790296</c:v>
                </c:pt>
                <c:pt idx="531">
                  <c:v>1336.0875179790296</c:v>
                </c:pt>
                <c:pt idx="532">
                  <c:v>1336.0875179790296</c:v>
                </c:pt>
                <c:pt idx="533">
                  <c:v>1336.0875179790296</c:v>
                </c:pt>
                <c:pt idx="534">
                  <c:v>1336.0875179790296</c:v>
                </c:pt>
                <c:pt idx="535">
                  <c:v>1336.0875179790296</c:v>
                </c:pt>
                <c:pt idx="536">
                  <c:v>1336.0875179790296</c:v>
                </c:pt>
                <c:pt idx="537">
                  <c:v>1336.0875179790296</c:v>
                </c:pt>
                <c:pt idx="538">
                  <c:v>1336.0875179790296</c:v>
                </c:pt>
                <c:pt idx="539">
                  <c:v>1336.0875179790296</c:v>
                </c:pt>
                <c:pt idx="540">
                  <c:v>1336.0875179790296</c:v>
                </c:pt>
                <c:pt idx="541">
                  <c:v>1336.0875179790296</c:v>
                </c:pt>
                <c:pt idx="542">
                  <c:v>1336.0875179790296</c:v>
                </c:pt>
                <c:pt idx="543">
                  <c:v>1336.0875179790296</c:v>
                </c:pt>
                <c:pt idx="544">
                  <c:v>1336.0875179790296</c:v>
                </c:pt>
                <c:pt idx="545">
                  <c:v>1336.0875179790296</c:v>
                </c:pt>
                <c:pt idx="546">
                  <c:v>1336.0875179790296</c:v>
                </c:pt>
                <c:pt idx="547">
                  <c:v>1336.0875179790296</c:v>
                </c:pt>
                <c:pt idx="548">
                  <c:v>1336.0875179790296</c:v>
                </c:pt>
                <c:pt idx="549">
                  <c:v>1336.0875179790296</c:v>
                </c:pt>
                <c:pt idx="550">
                  <c:v>1336.0875179790296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BB-4635-A69C-F49CC2F149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537280"/>
        <c:axId val="121538816"/>
      </c:areaChart>
      <c:catAx>
        <c:axId val="12153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1538816"/>
        <c:crosses val="autoZero"/>
        <c:auto val="1"/>
        <c:lblAlgn val="ctr"/>
        <c:lblOffset val="100"/>
        <c:tickMarkSkip val="100"/>
        <c:noMultiLvlLbl val="0"/>
      </c:catAx>
      <c:valAx>
        <c:axId val="12153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1537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sk-S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0.87743</cdr:x>
      <cdr:y>0</cdr:y>
    </cdr:from>
    <cdr:to>
      <cdr:x>0.87958</cdr:x>
      <cdr:y>0.91714</cdr:y>
    </cdr:to>
    <cdr:cxnSp macro="">
      <cdr:nvCxnSpPr>
        <cdr:cNvPr id="3" name="Rovná spojnica 2"/>
        <cdr:cNvCxnSpPr/>
      </cdr:nvCxnSpPr>
      <cdr:spPr>
        <a:xfrm xmlns:a="http://schemas.openxmlformats.org/drawingml/2006/main">
          <a:off x="9108412" y="0"/>
          <a:ext cx="22319" cy="4173341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0.39016</cdr:x>
      <cdr:y>0.57942</cdr:y>
    </cdr:from>
    <cdr:to>
      <cdr:x>0.54789</cdr:x>
      <cdr:y>0.65454</cdr:y>
    </cdr:to>
    <cdr:sp macro="" textlink="">
      <cdr:nvSpPr>
        <cdr:cNvPr id="4" name="BlokTextu 1"/>
        <cdr:cNvSpPr txBox="1"/>
      </cdr:nvSpPr>
      <cdr:spPr>
        <a:xfrm xmlns:a="http://schemas.openxmlformats.org/drawingml/2006/main">
          <a:off x="4050123" y="2636568"/>
          <a:ext cx="1637457" cy="341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k-SK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0.87743</cdr:x>
      <cdr:y>0</cdr:y>
    </cdr:from>
    <cdr:to>
      <cdr:x>0.87958</cdr:x>
      <cdr:y>0.91714</cdr:y>
    </cdr:to>
    <cdr:cxnSp macro="">
      <cdr:nvCxnSpPr>
        <cdr:cNvPr id="3" name="Rovná spojnica 2"/>
        <cdr:cNvCxnSpPr/>
      </cdr:nvCxnSpPr>
      <cdr:spPr>
        <a:xfrm xmlns:a="http://schemas.openxmlformats.org/drawingml/2006/main">
          <a:off x="9108412" y="0"/>
          <a:ext cx="22319" cy="4173341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0.39016</cdr:x>
      <cdr:y>0.57942</cdr:y>
    </cdr:from>
    <cdr:to>
      <cdr:x>0.54789</cdr:x>
      <cdr:y>0.65454</cdr:y>
    </cdr:to>
    <cdr:sp macro="" textlink="">
      <cdr:nvSpPr>
        <cdr:cNvPr id="4" name="BlokTextu 1"/>
        <cdr:cNvSpPr txBox="1"/>
      </cdr:nvSpPr>
      <cdr:spPr>
        <a:xfrm xmlns:a="http://schemas.openxmlformats.org/drawingml/2006/main">
          <a:off x="4050123" y="2636568"/>
          <a:ext cx="1637457" cy="341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k-SK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62CED-B65C-2A48-8DFA-191F5C740D71}" type="datetimeFigureOut">
              <a:rPr lang="sk-SK" smtClean="0"/>
              <a:t>14.6.2018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6BD90-84C2-6345-A3E9-516FC188E8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807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6BD90-84C2-6345-A3E9-516FC188E86A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431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B27A30-33A2-5C48-A840-335C01171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C483A57-F16B-5C4D-A138-EC1898BB2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9FB85FB-9416-924D-9CAD-EE1D9A72F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36C8-C4C3-43A9-B6B4-BDC74F0BE12D}" type="datetime1">
              <a:rPr lang="sk-SK" smtClean="0"/>
              <a:t>14.6.2018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799EDC0-12D5-964C-93A3-6C9B3042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D3F889F-9604-874C-8285-08B32B0F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117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66C621-772A-4D4E-8B99-CC6C6E277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FA6034B-B058-8B4B-965F-25FDB69D8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795CA62-B593-0C4E-8DC0-DFBB7FFF6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4AC9-12DA-4EEF-B1A9-4D3CCA12B6A5}" type="datetime1">
              <a:rPr lang="sk-SK" smtClean="0"/>
              <a:t>14.6.2018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89BD785-80F6-5B45-8F0B-B2744918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C8588F3-D35C-4742-A5E9-9E1BFCF3D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99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0570C745-E85E-344D-BC55-6F2769087D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036DE38-CA8D-6949-AB31-7657F63C6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5092B0C-7B46-794D-B6E8-A9714955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C0F0-5606-4439-801E-F963F43C4636}" type="datetime1">
              <a:rPr lang="sk-SK" smtClean="0"/>
              <a:t>14.6.2018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0A37AE7-59DD-E840-AD9E-EDE14E3EF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BA37A20-A3EE-2242-9FE1-7BEAC299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382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593250-EA53-624C-B5E2-A893B6C48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3DEBEF-E19C-7A45-9C30-2FAFFC909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4C1B8BA-5CEF-D241-A822-268BA3C5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76B0-6A73-4ED7-9B42-0348F66E57EF}" type="datetime1">
              <a:rPr lang="sk-SK" smtClean="0"/>
              <a:t>14.6.2018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0CFA9DD-4C51-6048-AC2B-4E0B1A06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4F23A37-921F-D045-8458-DA86EEFE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895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1DFFA7-13F1-8141-83FA-91DC1FB07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AB4012BA-52DE-2549-9091-23C952A9A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BD41ADE-9380-1E45-A2E2-9B80016B3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8988-E0C2-48A8-BCE2-784A89421B9A}" type="datetime1">
              <a:rPr lang="sk-SK" smtClean="0"/>
              <a:t>14.6.2018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C625EA7-93A5-2D4A-AE7E-B541D7C0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8A95B8E-712C-7746-BD8E-EBE74D4D1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482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ED78B-5E0B-594B-A4BC-B1257F2CC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994222-92AF-9549-B94C-188DA456C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9152F23-3929-6A4C-B775-D845F5135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E97B84D-3312-584C-91F2-CBB388345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889A-F0B5-4D2B-AAF5-2CD1BD01CA27}" type="datetime1">
              <a:rPr lang="sk-SK" smtClean="0"/>
              <a:t>14.6.2018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5126C99-E45B-B447-8758-F3778C4EE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4E9DCE9-DA44-5E4D-A2C0-7506CDEA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71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0448C-17EF-F443-ACF6-AB4BB2AD1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8AEE170-3464-2344-81CC-4BF993030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4E0806-F36A-2C40-A34C-5DBEE8C81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5AC38846-841F-BA4F-95E5-B2F130086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C5DB425-676F-8F4C-9712-844963CB82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F1B37C89-B531-3640-8803-99241012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0F2A-69B2-4B8D-9562-02CEC565FDB9}" type="datetime1">
              <a:rPr lang="sk-SK" smtClean="0"/>
              <a:t>14.6.2018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7830FD6C-0569-7048-BB82-71AAB1CCC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3A580746-A842-784E-AFF4-871C4B6B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006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9DCFC-00E7-E849-BB9F-1532D9760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2E9D323C-0583-5446-BB5D-71408621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D111-6E8A-4D04-87C3-B00C0BEDFBDC}" type="datetime1">
              <a:rPr lang="sk-SK" smtClean="0"/>
              <a:t>14.6.2018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E5294C5-7F7D-C946-8B02-D5A0D654A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230BFCB-5EBA-8A41-9A9D-9ECD0C5A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555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9A2BFA8-243F-254C-811F-501C91799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E324-55D7-4FD9-861E-268634A1E3B5}" type="datetime1">
              <a:rPr lang="sk-SK" smtClean="0"/>
              <a:t>14.6.2018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583C0067-D9B8-C34B-BD8D-D7B33C2C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0A82233-F94A-2544-8734-A5FDB8D33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972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E6574-A3CE-1046-B717-E57A2724F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67B743-F5BB-4F46-982B-C71CA14EB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AD98EA9F-6C68-8441-A39D-C3966A803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AD06F51-16FA-9944-B018-EE7146BD8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6269-9C4F-42D2-8D1F-C7B9BE6271AD}" type="datetime1">
              <a:rPr lang="sk-SK" smtClean="0"/>
              <a:t>14.6.2018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E8EFA82-3486-3C4B-9DA4-AE8CF3200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BF81306-2B3D-5B42-8746-1BDCFDE3E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99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2E47B7-8955-1847-BA2C-88A2D7E0E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rázok 2">
            <a:extLst>
              <a:ext uri="{FF2B5EF4-FFF2-40B4-BE49-F238E27FC236}">
                <a16:creationId xmlns:a16="http://schemas.microsoft.com/office/drawing/2014/main" id="{F7F4BC16-D269-D44B-9B9E-5BA8F94C8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30B7F5D2-4381-9742-A88D-CCFB12003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8DDF181-2DBA-B14A-BF69-90DE8BE8B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58FA-3DDE-4BF2-A547-8576DCFD5183}" type="datetime1">
              <a:rPr lang="sk-SK" smtClean="0"/>
              <a:t>14.6.2018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B3A627E-DCF4-1C49-8235-43FBD5C65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62FF95F-58E2-154B-8F7F-0F0812AC4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12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424D385C-51AB-D741-B3DC-8EF4A8C6D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9F821642-B440-7A4A-AE89-FAED0D34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6EB1B2D-B6B9-DE41-AECE-A67C393B0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BF00F-D29B-4232-B970-26670EDA5F0A}" type="datetime1">
              <a:rPr lang="sk-SK" smtClean="0"/>
              <a:t>14.6.2018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2C44B84-53A8-0142-B6F0-B154A0004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FC619A3-CD58-6943-9E93-104B231E0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A79D5-098A-3841-8DB6-36552FAEDE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446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23FEC4-F907-EC4D-A50E-83F9D77759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67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Budúcnosť</a:t>
            </a:r>
            <a:r>
              <a:rPr lang="sk-SK" sz="49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sz="49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4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Spoločnej poľnohospodárskej politiky EÚ po roku 2020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329372-855A-244D-948C-B0C51E18C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6581"/>
            <a:ext cx="9144000" cy="1655762"/>
          </a:xfrm>
        </p:spPr>
        <p:txBody>
          <a:bodyPr>
            <a:normAutofit/>
          </a:bodyPr>
          <a:lstStyle/>
          <a:p>
            <a:r>
              <a:rPr lang="sk-SK" sz="2800" b="1" dirty="0" smtClean="0"/>
              <a:t>Gabriela Matečná</a:t>
            </a:r>
          </a:p>
          <a:p>
            <a:r>
              <a:rPr lang="sk-SK" sz="2800" dirty="0"/>
              <a:t>p</a:t>
            </a:r>
            <a:r>
              <a:rPr lang="sk-SK" sz="2800" dirty="0" smtClean="0"/>
              <a:t>odpredsedníčka vlády</a:t>
            </a:r>
          </a:p>
          <a:p>
            <a:r>
              <a:rPr lang="sk-SK" sz="2800" dirty="0" smtClean="0"/>
              <a:t>ministerka pôdohospodárstva a rozvoja vidieka SR</a:t>
            </a:r>
            <a:endParaRPr lang="sk-SK" sz="28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18BB5C56-FB37-294F-8BEF-279B984BC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015" y="5972098"/>
            <a:ext cx="2113642" cy="74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23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98713-1C88-614D-9B8A-47415FBE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b="1" dirty="0" smtClean="0">
                <a:solidFill>
                  <a:srgbClr val="00B050"/>
                </a:solidFill>
              </a:rPr>
              <a:t>Pozícia Slovenska</a:t>
            </a:r>
            <a:endParaRPr lang="sk-SK" sz="4800" b="1" dirty="0">
              <a:solidFill>
                <a:srgbClr val="00B05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B7A64C-02EC-AF4E-8DAA-4F489828B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sk-SK" dirty="0" smtClean="0"/>
              <a:t>Návrh </a:t>
            </a:r>
            <a:r>
              <a:rPr lang="sk-SK" dirty="0"/>
              <a:t>legislatívy v predloženej podobe </a:t>
            </a:r>
            <a:r>
              <a:rPr lang="sk-SK" b="1" dirty="0"/>
              <a:t>nespĺňa naše očakávania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sk-SK" dirty="0"/>
              <a:t>Nedostatočné tempo </a:t>
            </a:r>
            <a:r>
              <a:rPr lang="sk-SK" b="1" dirty="0"/>
              <a:t>vonkajšej konvergencie platieb</a:t>
            </a:r>
            <a:r>
              <a:rPr lang="sk-SK" dirty="0"/>
              <a:t> - ani v nasledujúcom programovacom období nedosiahneme plnú konvergenciu (len 84% v roku 2027)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sk-SK" b="1" dirty="0" err="1" smtClean="0"/>
              <a:t>Degresivita</a:t>
            </a:r>
            <a:r>
              <a:rPr lang="sk-SK" dirty="0" smtClean="0"/>
              <a:t> priamych platieb od </a:t>
            </a:r>
            <a:r>
              <a:rPr lang="sk-SK" dirty="0"/>
              <a:t>60 tisíc eur a </a:t>
            </a:r>
            <a:r>
              <a:rPr lang="sk-SK" b="1" dirty="0" err="1"/>
              <a:t>stropovanie</a:t>
            </a:r>
            <a:r>
              <a:rPr lang="sk-SK" b="1" dirty="0"/>
              <a:t> </a:t>
            </a:r>
            <a:r>
              <a:rPr lang="sk-SK" dirty="0"/>
              <a:t>vo výške 100 tisíc eur na farmu sú pre </a:t>
            </a:r>
            <a:r>
              <a:rPr lang="sk-SK" dirty="0" smtClean="0"/>
              <a:t>Slovensko </a:t>
            </a:r>
            <a:r>
              <a:rPr lang="sk-SK" u="sng" dirty="0"/>
              <a:t>nevýhodné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sk-SK" dirty="0" smtClean="0"/>
              <a:t>Návrh </a:t>
            </a:r>
            <a:r>
              <a:rPr lang="sk-SK" dirty="0" err="1"/>
              <a:t>stropovania</a:t>
            </a:r>
            <a:r>
              <a:rPr lang="sk-SK" dirty="0"/>
              <a:t> </a:t>
            </a:r>
            <a:r>
              <a:rPr lang="sk-SK" b="1" dirty="0"/>
              <a:t>nezohľadňuje </a:t>
            </a:r>
            <a:r>
              <a:rPr lang="sk-SK" b="1" dirty="0" smtClean="0"/>
              <a:t>štruktúru poľnohospodárskeho </a:t>
            </a:r>
            <a:r>
              <a:rPr lang="sk-SK" dirty="0"/>
              <a:t>sektora </a:t>
            </a:r>
            <a:r>
              <a:rPr lang="sk-SK" dirty="0" smtClean="0"/>
              <a:t>v EÚ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5D4EC80-FA2D-A143-BCF4-E924ED3B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15" y="5972098"/>
            <a:ext cx="2113642" cy="740762"/>
          </a:xfrm>
          <a:prstGeom prst="rect">
            <a:avLst/>
          </a:prstGeo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0516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98713-1C88-614D-9B8A-47415FBE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b="1" dirty="0" smtClean="0">
                <a:solidFill>
                  <a:srgbClr val="00B050"/>
                </a:solidFill>
              </a:rPr>
              <a:t>Pozícia Slovenska</a:t>
            </a:r>
            <a:endParaRPr lang="sk-SK" sz="4800" b="1" dirty="0">
              <a:solidFill>
                <a:srgbClr val="00B05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B7A64C-02EC-AF4E-8DAA-4F489828B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sk-SK" sz="24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sk-SK" dirty="0"/>
              <a:t>Od poľnohospodárov sa očakáva </a:t>
            </a:r>
            <a:r>
              <a:rPr lang="sk-SK" b="1" dirty="0"/>
              <a:t>viac povinností za menej peňazí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sk-SK" dirty="0"/>
              <a:t>Navrhovanú úroveň alokácie na viazanú podporu (10 % + 2 %) považujeme za príliš </a:t>
            </a:r>
            <a:r>
              <a:rPr lang="sk-SK" dirty="0" smtClean="0"/>
              <a:t>nízku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sk-SK" dirty="0" smtClean="0"/>
              <a:t>N</a:t>
            </a:r>
            <a:r>
              <a:rPr lang="sk-SK" b="1" dirty="0" smtClean="0"/>
              <a:t>edostatočné </a:t>
            </a:r>
            <a:r>
              <a:rPr lang="sk-SK" b="1" dirty="0"/>
              <a:t>zjednodušenie </a:t>
            </a:r>
            <a:r>
              <a:rPr lang="sk-SK" dirty="0"/>
              <a:t>a </a:t>
            </a:r>
            <a:r>
              <a:rPr lang="sk-SK" b="1" dirty="0" smtClean="0"/>
              <a:t>subsidiarita</a:t>
            </a:r>
            <a:r>
              <a:rPr lang="sk-SK" dirty="0" smtClean="0"/>
              <a:t>, </a:t>
            </a:r>
            <a:r>
              <a:rPr lang="sk-SK" dirty="0"/>
              <a:t>ktoré avizovala Komisia vo svojom oznámení v októbri 2017</a:t>
            </a:r>
            <a:endParaRPr lang="sk-SK" dirty="0" smtClean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5D4EC80-FA2D-A143-BCF4-E924ED3B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15" y="5972098"/>
            <a:ext cx="2113642" cy="740762"/>
          </a:xfrm>
          <a:prstGeom prst="rect">
            <a:avLst/>
          </a:prstGeo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1110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98713-1C88-614D-9B8A-47415FBE5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8102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 smtClean="0">
                <a:solidFill>
                  <a:srgbClr val="00B050"/>
                </a:solidFill>
              </a:rPr>
              <a:t>PRIAME PLATBY</a:t>
            </a:r>
            <a:endParaRPr lang="sk-SK" sz="4000" b="1" dirty="0">
              <a:solidFill>
                <a:srgbClr val="00B050"/>
              </a:solidFill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5D4EC80-FA2D-A143-BCF4-E924ED3B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15" y="5972098"/>
            <a:ext cx="2113642" cy="740762"/>
          </a:xfrm>
          <a:prstGeom prst="rect">
            <a:avLst/>
          </a:prstGeo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12</a:t>
            </a:fld>
            <a:endParaRPr lang="sk-SK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470" y="3135770"/>
            <a:ext cx="3144761" cy="212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44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98713-1C88-614D-9B8A-47415FBE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>
                <a:solidFill>
                  <a:srgbClr val="00B050"/>
                </a:solidFill>
              </a:rPr>
              <a:t>PRIAME PLATBY: Čo navrhujeme?</a:t>
            </a:r>
            <a:endParaRPr lang="sk-SK" sz="4000" b="1" dirty="0">
              <a:solidFill>
                <a:srgbClr val="00B05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B7A64C-02EC-AF4E-8DAA-4F489828B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sk-SK" b="1" dirty="0" smtClean="0"/>
          </a:p>
          <a:p>
            <a:pPr>
              <a:spcBef>
                <a:spcPts val="1800"/>
              </a:spcBef>
            </a:pPr>
            <a:r>
              <a:rPr lang="sk-SK" b="1" dirty="0" smtClean="0"/>
              <a:t>Urýchlená konvergencia </a:t>
            </a:r>
            <a:r>
              <a:rPr lang="sk-SK" dirty="0" smtClean="0"/>
              <a:t>priamych platieb - </a:t>
            </a:r>
            <a:r>
              <a:rPr lang="sk-SK" dirty="0"/>
              <a:t>predpoklad efektívnej a spravodlivej politiky, aj v kontexte napĺňania „princípu rovnosti</a:t>
            </a:r>
            <a:r>
              <a:rPr lang="sk-SK" dirty="0" smtClean="0"/>
              <a:t>“</a:t>
            </a:r>
          </a:p>
          <a:p>
            <a:pPr>
              <a:spcBef>
                <a:spcPts val="1800"/>
              </a:spcBef>
            </a:pPr>
            <a:r>
              <a:rPr lang="sk-SK" dirty="0" smtClean="0"/>
              <a:t>Súčasná </a:t>
            </a:r>
            <a:r>
              <a:rPr lang="sk-SK" dirty="0"/>
              <a:t>úroveň priamych platieb v rámci EÚ </a:t>
            </a:r>
            <a:r>
              <a:rPr lang="sk-SK" b="1" dirty="0"/>
              <a:t>znevýhodňuje</a:t>
            </a:r>
            <a:r>
              <a:rPr lang="sk-SK" dirty="0"/>
              <a:t> všetky ČŠ s výškou priamych platieb na hektár pod úrovňou priemeru EÚ; </a:t>
            </a:r>
          </a:p>
          <a:p>
            <a:pPr>
              <a:spcBef>
                <a:spcPts val="1800"/>
              </a:spcBef>
            </a:pPr>
            <a:r>
              <a:rPr lang="sk-SK" dirty="0" smtClean="0"/>
              <a:t>Súčasný </a:t>
            </a:r>
            <a:r>
              <a:rPr lang="sk-SK" dirty="0"/>
              <a:t>mechanizmus konvergencie je </a:t>
            </a:r>
            <a:r>
              <a:rPr lang="sk-SK" b="1" dirty="0"/>
              <a:t>málo </a:t>
            </a:r>
            <a:r>
              <a:rPr lang="sk-SK" b="1" dirty="0" smtClean="0"/>
              <a:t>ambiciózny</a:t>
            </a:r>
            <a:endParaRPr lang="sk-SK" dirty="0" smtClean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5D4EC80-FA2D-A143-BCF4-E924ED3B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15" y="5972098"/>
            <a:ext cx="2113642" cy="740762"/>
          </a:xfrm>
          <a:prstGeom prst="rect">
            <a:avLst/>
          </a:prstGeo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687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55D4EC80-FA2D-A143-BCF4-E924ED3B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15" y="5972098"/>
            <a:ext cx="2113642" cy="740762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388B38E6-D850-5647-884B-596C5376BE2B}"/>
              </a:ext>
            </a:extLst>
          </p:cNvPr>
          <p:cNvSpPr txBox="1">
            <a:spLocks/>
          </p:cNvSpPr>
          <p:nvPr/>
        </p:nvSpPr>
        <p:spPr>
          <a:xfrm>
            <a:off x="838200" y="48295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k-SK" sz="18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14</a:t>
            </a:fld>
            <a:endParaRPr lang="sk-SK"/>
          </a:p>
        </p:txBody>
      </p:sp>
      <p:pic>
        <p:nvPicPr>
          <p:cNvPr id="9" name="Obrázo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81" y="437114"/>
            <a:ext cx="9171214" cy="53758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ál 1"/>
          <p:cNvSpPr/>
          <p:nvPr/>
        </p:nvSpPr>
        <p:spPr>
          <a:xfrm>
            <a:off x="8735786" y="2473779"/>
            <a:ext cx="342900" cy="27921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1721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98713-1C88-614D-9B8A-47415FBE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>
                <a:solidFill>
                  <a:srgbClr val="00B050"/>
                </a:solidFill>
              </a:rPr>
              <a:t>PRIAME PLATBY: Čo navrhujeme?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B7A64C-02EC-AF4E-8DAA-4F489828B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sk-SK" sz="2700" dirty="0" smtClean="0"/>
              <a:t>Zníženie </a:t>
            </a:r>
            <a:r>
              <a:rPr lang="sk-SK" sz="2700" dirty="0"/>
              <a:t>rozdielu medzi súčasnou úrovňou a 90 % priemeru EÚ o </a:t>
            </a:r>
            <a:r>
              <a:rPr lang="sk-SK" sz="2700" dirty="0" smtClean="0"/>
              <a:t>polovicu nie je </a:t>
            </a:r>
            <a:r>
              <a:rPr lang="sk-SK" sz="2700" b="1" dirty="0" smtClean="0"/>
              <a:t>postačujúce</a:t>
            </a:r>
            <a:r>
              <a:rPr lang="sk-SK" sz="2700" dirty="0"/>
              <a:t>, je potrebné dosiahnuť </a:t>
            </a:r>
            <a:r>
              <a:rPr lang="sk-SK" sz="2700" b="1" dirty="0"/>
              <a:t>rovnakú úroveň </a:t>
            </a:r>
            <a:r>
              <a:rPr lang="sk-SK" sz="2700" dirty="0"/>
              <a:t>priamych platieb pre všetky ČŠ</a:t>
            </a:r>
          </a:p>
          <a:p>
            <a:pPr>
              <a:spcBef>
                <a:spcPts val="1800"/>
              </a:spcBef>
            </a:pPr>
            <a:r>
              <a:rPr lang="sk-SK" sz="2700" b="1" dirty="0" smtClean="0"/>
              <a:t>Transparentné poskytovanie štátnej pomoci </a:t>
            </a:r>
            <a:r>
              <a:rPr lang="sk-SK" sz="2700" dirty="0" smtClean="0"/>
              <a:t>členských štátov EÚ (výkonnejšie </a:t>
            </a:r>
            <a:r>
              <a:rPr lang="sk-SK" sz="2700" dirty="0"/>
              <a:t>ekonomiky môžu podporiť farmárov niekoľko násobne </a:t>
            </a:r>
            <a:r>
              <a:rPr lang="sk-SK" sz="2700" dirty="0" smtClean="0"/>
              <a:t>viac)</a:t>
            </a:r>
            <a:endParaRPr lang="sk-SK" sz="2700" dirty="0"/>
          </a:p>
          <a:p>
            <a:pPr>
              <a:spcBef>
                <a:spcPts val="1800"/>
              </a:spcBef>
            </a:pPr>
            <a:r>
              <a:rPr lang="sk-SK" sz="2700" dirty="0" smtClean="0"/>
              <a:t>Zvýšenie </a:t>
            </a:r>
            <a:r>
              <a:rPr lang="sk-SK" sz="2700" dirty="0"/>
              <a:t>úrovne alokácie na </a:t>
            </a:r>
            <a:r>
              <a:rPr lang="sk-SK" sz="2700" b="1" dirty="0"/>
              <a:t>viazanú </a:t>
            </a:r>
            <a:r>
              <a:rPr lang="sk-SK" sz="2700" b="1" dirty="0" smtClean="0"/>
              <a:t>podporu</a:t>
            </a:r>
            <a:endParaRPr lang="sk-SK" sz="2700" dirty="0"/>
          </a:p>
          <a:p>
            <a:pPr>
              <a:spcBef>
                <a:spcPts val="1800"/>
              </a:spcBef>
            </a:pPr>
            <a:r>
              <a:rPr lang="sk-SK" sz="2700" dirty="0" smtClean="0"/>
              <a:t>Vytvorenie </a:t>
            </a:r>
            <a:r>
              <a:rPr lang="sk-SK" sz="2700" dirty="0"/>
              <a:t>poľnohospodárskej </a:t>
            </a:r>
            <a:r>
              <a:rPr lang="sk-SK" sz="2700" b="1" dirty="0"/>
              <a:t>rezervy z iných zdrojov</a:t>
            </a:r>
            <a:r>
              <a:rPr lang="sk-SK" sz="2700" dirty="0"/>
              <a:t> (napríklad </a:t>
            </a:r>
            <a:r>
              <a:rPr lang="sk-SK" sz="2700" dirty="0" smtClean="0"/>
              <a:t>z </a:t>
            </a:r>
            <a:r>
              <a:rPr lang="sk-SK" sz="2700" dirty="0"/>
              <a:t>financií nevyužitých na trhové opatrenia</a:t>
            </a:r>
            <a:r>
              <a:rPr lang="sk-SK" sz="2700" dirty="0" smtClean="0"/>
              <a:t>)</a:t>
            </a:r>
            <a:endParaRPr lang="sk-SK" sz="270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5D4EC80-FA2D-A143-BCF4-E924ED3B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15" y="5972098"/>
            <a:ext cx="2113642" cy="740762"/>
          </a:xfrm>
          <a:prstGeom prst="rect">
            <a:avLst/>
          </a:prstGeo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0285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98713-1C88-614D-9B8A-47415FBE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>
                <a:solidFill>
                  <a:srgbClr val="00B050"/>
                </a:solidFill>
              </a:rPr>
              <a:t>PRIAME PLATBY: Čo navrhujeme?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B7A64C-02EC-AF4E-8DAA-4F489828B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sk-SK" dirty="0" smtClean="0"/>
              <a:t>Pozitíva vyrovnania </a:t>
            </a:r>
            <a:r>
              <a:rPr lang="sk-SK" dirty="0"/>
              <a:t>priamych </a:t>
            </a:r>
            <a:r>
              <a:rPr lang="sk-SK" dirty="0" smtClean="0"/>
              <a:t>platieb:</a:t>
            </a:r>
          </a:p>
          <a:p>
            <a:r>
              <a:rPr lang="sk-SK" dirty="0" smtClean="0"/>
              <a:t>podpora </a:t>
            </a:r>
            <a:r>
              <a:rPr lang="sk-SK" b="1" dirty="0"/>
              <a:t>lokálnej </a:t>
            </a:r>
            <a:r>
              <a:rPr lang="sk-SK" dirty="0"/>
              <a:t>produkcie </a:t>
            </a:r>
          </a:p>
          <a:p>
            <a:r>
              <a:rPr lang="sk-SK" dirty="0" smtClean="0"/>
              <a:t>zvýšenie </a:t>
            </a:r>
            <a:r>
              <a:rPr lang="sk-SK" dirty="0"/>
              <a:t>spotreby </a:t>
            </a:r>
            <a:r>
              <a:rPr lang="sk-SK" b="1" dirty="0"/>
              <a:t>čerstvých</a:t>
            </a:r>
            <a:r>
              <a:rPr lang="sk-SK" dirty="0"/>
              <a:t> potravín</a:t>
            </a:r>
          </a:p>
          <a:p>
            <a:r>
              <a:rPr lang="sk-SK" dirty="0" smtClean="0"/>
              <a:t>znižovanie </a:t>
            </a:r>
            <a:r>
              <a:rPr lang="sk-SK" b="1" dirty="0"/>
              <a:t>environmentálnych</a:t>
            </a:r>
            <a:r>
              <a:rPr lang="sk-SK" dirty="0"/>
              <a:t> záťaží v rámci únie (rastúcou spotrebou lokálnych potravín sa znižuje emisná stopa EÚ ako celku</a:t>
            </a:r>
            <a:r>
              <a:rPr lang="sk-SK" dirty="0" smtClean="0"/>
              <a:t>)</a:t>
            </a:r>
          </a:p>
          <a:p>
            <a:r>
              <a:rPr lang="sk-SK" dirty="0" smtClean="0"/>
              <a:t>posilnenie </a:t>
            </a:r>
            <a:r>
              <a:rPr lang="sk-SK" b="1" dirty="0"/>
              <a:t>vnútorného trhu </a:t>
            </a:r>
            <a:r>
              <a:rPr lang="sk-SK" dirty="0"/>
              <a:t>a </a:t>
            </a:r>
            <a:r>
              <a:rPr lang="sk-SK" dirty="0" smtClean="0"/>
              <a:t>celkovej </a:t>
            </a:r>
            <a:r>
              <a:rPr lang="sk-SK" b="1" dirty="0" smtClean="0"/>
              <a:t>konkurencieschopnosti</a:t>
            </a:r>
            <a:r>
              <a:rPr lang="sk-SK" dirty="0" smtClean="0"/>
              <a:t> Únie</a:t>
            </a:r>
          </a:p>
          <a:p>
            <a:r>
              <a:rPr lang="sk-SK" dirty="0" smtClean="0"/>
              <a:t>zatraktívnenie </a:t>
            </a:r>
            <a:r>
              <a:rPr lang="sk-SK" dirty="0"/>
              <a:t>sektora pre </a:t>
            </a:r>
            <a:r>
              <a:rPr lang="sk-SK" b="1" dirty="0"/>
              <a:t>mladých ľudí</a:t>
            </a:r>
            <a:r>
              <a:rPr lang="sk-SK" dirty="0"/>
              <a:t>, rozvoju vidieckych oblastí a </a:t>
            </a:r>
            <a:r>
              <a:rPr lang="sk-SK" b="1" dirty="0"/>
              <a:t>zamestnanosti</a:t>
            </a:r>
            <a:r>
              <a:rPr lang="sk-SK" dirty="0"/>
              <a:t> v regiónoch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5D4EC80-FA2D-A143-BCF4-E924ED3B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15" y="5972098"/>
            <a:ext cx="2113642" cy="740762"/>
          </a:xfrm>
          <a:prstGeom prst="rect">
            <a:avLst/>
          </a:prstGeo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3311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98713-1C88-614D-9B8A-47415FBE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b="1" dirty="0" smtClean="0">
                <a:solidFill>
                  <a:srgbClr val="00B050"/>
                </a:solidFill>
              </a:rPr>
              <a:t>Výdavky na poľnohospodárstvo </a:t>
            </a:r>
            <a:r>
              <a:rPr lang="sk-SK" sz="4800" b="1" dirty="0">
                <a:solidFill>
                  <a:srgbClr val="00B050"/>
                </a:solidFill>
              </a:rPr>
              <a:t>v EÚ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5D4EC80-FA2D-A143-BCF4-E924ED3B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15" y="5972098"/>
            <a:ext cx="2113642" cy="740762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388B38E6-D850-5647-884B-596C5376BE2B}"/>
              </a:ext>
            </a:extLst>
          </p:cNvPr>
          <p:cNvSpPr txBox="1">
            <a:spLocks/>
          </p:cNvSpPr>
          <p:nvPr/>
        </p:nvSpPr>
        <p:spPr>
          <a:xfrm>
            <a:off x="838200" y="48295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1800" dirty="0"/>
              <a:t>Výdavky na poľnohospodárstvo, lesníctvo a </a:t>
            </a:r>
            <a:r>
              <a:rPr lang="sk-SK" sz="1800" dirty="0" smtClean="0"/>
              <a:t>rybolov </a:t>
            </a:r>
            <a:r>
              <a:rPr lang="sk-SK" sz="1800" dirty="0" smtClean="0"/>
              <a:t>(% </a:t>
            </a:r>
            <a:r>
              <a:rPr lang="sk-SK" sz="1800" dirty="0"/>
              <a:t>HDP, 5-ročný priemer)</a:t>
            </a:r>
            <a:endParaRPr lang="sk-SK" sz="1800" b="1" dirty="0">
              <a:solidFill>
                <a:srgbClr val="00B050"/>
              </a:solidFill>
            </a:endParaRPr>
          </a:p>
        </p:txBody>
      </p:sp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3366135" y="1567815"/>
          <a:ext cx="5459730" cy="3722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17</a:t>
            </a:fld>
            <a:endParaRPr lang="sk-SK"/>
          </a:p>
        </p:txBody>
      </p:sp>
      <p:sp>
        <p:nvSpPr>
          <p:cNvPr id="9" name="Ovál 8"/>
          <p:cNvSpPr/>
          <p:nvPr/>
        </p:nvSpPr>
        <p:spPr>
          <a:xfrm flipH="1">
            <a:off x="6868915" y="3613241"/>
            <a:ext cx="205940" cy="1676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8264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98713-1C88-614D-9B8A-47415FBE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b="1" dirty="0" smtClean="0">
                <a:solidFill>
                  <a:srgbClr val="00B050"/>
                </a:solidFill>
              </a:rPr>
              <a:t>Štátna pomoc v EÚ (eur/ha)</a:t>
            </a:r>
            <a:endParaRPr lang="sk-SK" sz="4800" b="1" dirty="0">
              <a:solidFill>
                <a:srgbClr val="00B050"/>
              </a:solidFill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5D4EC80-FA2D-A143-BCF4-E924ED3B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15" y="5972098"/>
            <a:ext cx="2113642" cy="740762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388B38E6-D850-5647-884B-596C5376BE2B}"/>
              </a:ext>
            </a:extLst>
          </p:cNvPr>
          <p:cNvSpPr txBox="1">
            <a:spLocks/>
          </p:cNvSpPr>
          <p:nvPr/>
        </p:nvSpPr>
        <p:spPr>
          <a:xfrm>
            <a:off x="838200" y="48295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k-SK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9" name="Chart 1"/>
          <p:cNvGraphicFramePr/>
          <p:nvPr>
            <p:extLst>
              <p:ext uri="{D42A27DB-BD31-4B8C-83A1-F6EECF244321}">
                <p14:modId xmlns:p14="http://schemas.microsoft.com/office/powerpoint/2010/main" val="2396931884"/>
              </p:ext>
            </p:extLst>
          </p:nvPr>
        </p:nvGraphicFramePr>
        <p:xfrm>
          <a:off x="3352800" y="1527810"/>
          <a:ext cx="5791200" cy="414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18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 flipH="1">
            <a:off x="8273172" y="3992336"/>
            <a:ext cx="205940" cy="1676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2002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98713-1C88-614D-9B8A-47415FBE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4800" b="1" dirty="0" smtClean="0">
                <a:solidFill>
                  <a:srgbClr val="00B050"/>
                </a:solidFill>
              </a:rPr>
              <a:t>Celkové výdavky na poľnohospodárstvo </a:t>
            </a:r>
            <a:r>
              <a:rPr lang="sk-SK" sz="4800" b="1" dirty="0">
                <a:solidFill>
                  <a:srgbClr val="00B050"/>
                </a:solidFill>
              </a:rPr>
              <a:t>v EÚ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5D4EC80-FA2D-A143-BCF4-E924ED3B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15" y="5972098"/>
            <a:ext cx="2113642" cy="740762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388B38E6-D850-5647-884B-596C5376BE2B}"/>
              </a:ext>
            </a:extLst>
          </p:cNvPr>
          <p:cNvSpPr txBox="1">
            <a:spLocks/>
          </p:cNvSpPr>
          <p:nvPr/>
        </p:nvSpPr>
        <p:spPr>
          <a:xfrm>
            <a:off x="838200" y="48295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400" dirty="0"/>
              <a:t>Podpora v € na hektár poľnohospodársky využívanej pôdy v </a:t>
            </a:r>
            <a:r>
              <a:rPr lang="sk-SK" sz="2400" dirty="0" smtClean="0"/>
              <a:t>EÚ-28 (2012-2016)</a:t>
            </a:r>
            <a:endParaRPr lang="sk-SK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8" name="Graf 7"/>
          <p:cNvGraphicFramePr>
            <a:graphicFrameLocks/>
          </p:cNvGraphicFramePr>
          <p:nvPr/>
        </p:nvGraphicFramePr>
        <p:xfrm>
          <a:off x="3425190" y="1724025"/>
          <a:ext cx="5341620" cy="340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19</a:t>
            </a:fld>
            <a:endParaRPr lang="sk-SK"/>
          </a:p>
        </p:txBody>
      </p:sp>
      <p:sp>
        <p:nvSpPr>
          <p:cNvPr id="9" name="Ovál 8"/>
          <p:cNvSpPr/>
          <p:nvPr/>
        </p:nvSpPr>
        <p:spPr>
          <a:xfrm>
            <a:off x="7970800" y="4090309"/>
            <a:ext cx="168993" cy="1257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818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98713-1C88-614D-9B8A-47415FBE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b="1" dirty="0" smtClean="0">
                <a:solidFill>
                  <a:srgbClr val="00B050"/>
                </a:solidFill>
              </a:rPr>
              <a:t>Slovenské poľnohospodárstvo dnes</a:t>
            </a:r>
            <a:endParaRPr lang="sk-SK" sz="4800" b="1" dirty="0">
              <a:solidFill>
                <a:srgbClr val="00B05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B7A64C-02EC-AF4E-8DAA-4F489828B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sz="2400" dirty="0"/>
              <a:t>Vysoké </a:t>
            </a:r>
            <a:r>
              <a:rPr lang="sk-SK" sz="2400" b="1" dirty="0"/>
              <a:t>negatívne saldo </a:t>
            </a:r>
            <a:r>
              <a:rPr lang="sk-SK" sz="2400" dirty="0"/>
              <a:t>zahraničného obchodu (</a:t>
            </a:r>
            <a:r>
              <a:rPr lang="sk-SK" sz="2400" dirty="0" smtClean="0"/>
              <a:t>1,4 </a:t>
            </a:r>
            <a:r>
              <a:rPr lang="sk-SK" sz="2400" dirty="0"/>
              <a:t>mld. Eur ročne)</a:t>
            </a:r>
          </a:p>
          <a:p>
            <a:pPr lvl="0"/>
            <a:r>
              <a:rPr lang="sk-SK" sz="2400" dirty="0"/>
              <a:t>Vysoká miera </a:t>
            </a:r>
            <a:r>
              <a:rPr lang="sk-SK" sz="2400" b="1" dirty="0"/>
              <a:t>dovozu</a:t>
            </a:r>
            <a:r>
              <a:rPr lang="sk-SK" sz="2400" dirty="0"/>
              <a:t> zahraničných </a:t>
            </a:r>
            <a:r>
              <a:rPr lang="sk-SK" sz="2400" dirty="0" smtClean="0"/>
              <a:t>potravín (s pridanou hodnotou)</a:t>
            </a:r>
          </a:p>
          <a:p>
            <a:pPr lvl="0"/>
            <a:r>
              <a:rPr lang="sk-SK" sz="2400" dirty="0" smtClean="0"/>
              <a:t>Vysoký </a:t>
            </a:r>
            <a:r>
              <a:rPr lang="sk-SK" sz="2400" b="1" dirty="0" smtClean="0"/>
              <a:t>vývoz</a:t>
            </a:r>
            <a:r>
              <a:rPr lang="sk-SK" sz="2400" dirty="0" smtClean="0"/>
              <a:t> zvierat a plodín (bez pridanej hodnoty)</a:t>
            </a:r>
            <a:endParaRPr lang="sk-SK" sz="2400" dirty="0"/>
          </a:p>
          <a:p>
            <a:pPr lvl="0"/>
            <a:r>
              <a:rPr lang="sk-SK" sz="2400" dirty="0"/>
              <a:t>Rôznorodosť </a:t>
            </a:r>
            <a:r>
              <a:rPr lang="sk-SK" sz="2400" b="1" dirty="0"/>
              <a:t>výšky</a:t>
            </a:r>
            <a:r>
              <a:rPr lang="sk-SK" sz="2400" dirty="0"/>
              <a:t> priamych platieb členských krajín </a:t>
            </a:r>
            <a:r>
              <a:rPr lang="sk-SK" sz="2400" dirty="0" smtClean="0"/>
              <a:t>EÚ</a:t>
            </a:r>
            <a:endParaRPr lang="sk-SK" sz="2400" dirty="0"/>
          </a:p>
          <a:p>
            <a:pPr lvl="0"/>
            <a:r>
              <a:rPr lang="sk-SK" sz="2400" dirty="0"/>
              <a:t>Relatívne nízka miera </a:t>
            </a:r>
            <a:r>
              <a:rPr lang="sk-SK" sz="2400" b="1" dirty="0"/>
              <a:t>štátnej pomoci </a:t>
            </a:r>
            <a:r>
              <a:rPr lang="sk-SK" sz="2400" dirty="0"/>
              <a:t>oproti </a:t>
            </a:r>
            <a:r>
              <a:rPr lang="sk-SK" sz="2400" dirty="0" smtClean="0"/>
              <a:t>iným krajinám EÚ</a:t>
            </a:r>
            <a:endParaRPr lang="sk-SK" sz="2400" dirty="0"/>
          </a:p>
          <a:p>
            <a:pPr lvl="0"/>
            <a:r>
              <a:rPr lang="sk-SK" sz="2400" dirty="0" smtClean="0"/>
              <a:t>Chýbajúci </a:t>
            </a:r>
            <a:r>
              <a:rPr lang="sk-SK" sz="2400" b="1" dirty="0"/>
              <a:t>spracovateľský </a:t>
            </a:r>
            <a:r>
              <a:rPr lang="sk-SK" sz="2400" b="1" dirty="0" smtClean="0"/>
              <a:t>priemysel</a:t>
            </a:r>
            <a:endParaRPr lang="sk-SK" sz="2400" dirty="0"/>
          </a:p>
          <a:p>
            <a:r>
              <a:rPr lang="sk-SK" sz="2400" dirty="0"/>
              <a:t>Malá </a:t>
            </a:r>
            <a:r>
              <a:rPr lang="sk-SK" sz="2400" b="1" dirty="0"/>
              <a:t>diverzifikácia</a:t>
            </a:r>
            <a:r>
              <a:rPr lang="sk-SK" sz="2400" dirty="0"/>
              <a:t> druhu </a:t>
            </a:r>
            <a:r>
              <a:rPr lang="sk-SK" sz="2400" dirty="0" smtClean="0"/>
              <a:t>plodín</a:t>
            </a:r>
            <a:endParaRPr lang="sk-SK" sz="2400" dirty="0"/>
          </a:p>
          <a:p>
            <a:pPr lvl="0"/>
            <a:endParaRPr lang="sk-SK" sz="2400" dirty="0"/>
          </a:p>
          <a:p>
            <a:endParaRPr lang="sk-SK" sz="2400" dirty="0"/>
          </a:p>
          <a:p>
            <a:pPr marL="0" lvl="0" indent="0">
              <a:buNone/>
            </a:pPr>
            <a:endParaRPr lang="sk-SK" sz="2400" dirty="0" smtClean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5D4EC80-FA2D-A143-BCF4-E924ED3B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15" y="5972098"/>
            <a:ext cx="2113642" cy="740762"/>
          </a:xfrm>
          <a:prstGeom prst="rect">
            <a:avLst/>
          </a:prstGeo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847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98713-1C88-614D-9B8A-47415FBE5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8102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 smtClean="0">
                <a:solidFill>
                  <a:srgbClr val="00B050"/>
                </a:solidFill>
              </a:rPr>
              <a:t>STROPOVANIE</a:t>
            </a:r>
            <a:endParaRPr lang="sk-SK" sz="4000" b="1" dirty="0">
              <a:solidFill>
                <a:srgbClr val="00B050"/>
              </a:solidFill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5D4EC80-FA2D-A143-BCF4-E924ED3B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15" y="5972098"/>
            <a:ext cx="2113642" cy="740762"/>
          </a:xfrm>
          <a:prstGeom prst="rect">
            <a:avLst/>
          </a:prstGeo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20</a:t>
            </a:fld>
            <a:endParaRPr lang="sk-SK"/>
          </a:p>
        </p:txBody>
      </p:sp>
      <p:graphicFrame>
        <p:nvGraphicFramePr>
          <p:cNvPr id="6" name="Zástupný objekt pre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956272"/>
              </p:ext>
            </p:extLst>
          </p:nvPr>
        </p:nvGraphicFramePr>
        <p:xfrm>
          <a:off x="4196441" y="3258573"/>
          <a:ext cx="3820887" cy="1674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4919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98713-1C88-614D-9B8A-47415FBE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>
                <a:solidFill>
                  <a:srgbClr val="00B050"/>
                </a:solidFill>
              </a:rPr>
              <a:t>STROPOVANIE: Dopady pre Slovensko</a:t>
            </a:r>
            <a:endParaRPr lang="sk-SK" sz="4000" b="1" dirty="0">
              <a:solidFill>
                <a:srgbClr val="00B05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B7A64C-02EC-AF4E-8DAA-4F489828B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sk-SK" dirty="0"/>
              <a:t>Slovensko patrí medzi krajiny, pre ktoré priame platby predstavujú </a:t>
            </a:r>
            <a:r>
              <a:rPr lang="sk-SK" b="1" dirty="0"/>
              <a:t>významnú zložku príjmov </a:t>
            </a:r>
            <a:r>
              <a:rPr lang="sk-SK" dirty="0"/>
              <a:t>farmárov </a:t>
            </a:r>
          </a:p>
          <a:p>
            <a:pPr>
              <a:spcBef>
                <a:spcPts val="1800"/>
              </a:spcBef>
            </a:pPr>
            <a:r>
              <a:rPr lang="sk-SK" dirty="0" smtClean="0"/>
              <a:t>Dominancia </a:t>
            </a:r>
            <a:r>
              <a:rPr lang="sk-SK" b="1" dirty="0" smtClean="0"/>
              <a:t>veľkých fariem</a:t>
            </a:r>
            <a:r>
              <a:rPr lang="sk-SK" dirty="0" smtClean="0"/>
              <a:t>, </a:t>
            </a:r>
            <a:r>
              <a:rPr lang="sk-SK" dirty="0"/>
              <a:t>ktoré budú ovplyvnené </a:t>
            </a:r>
            <a:r>
              <a:rPr lang="sk-SK" dirty="0" err="1"/>
              <a:t>stropovaním</a:t>
            </a:r>
            <a:r>
              <a:rPr lang="sk-SK" dirty="0"/>
              <a:t> priamych platieb </a:t>
            </a:r>
          </a:p>
          <a:p>
            <a:pPr>
              <a:spcBef>
                <a:spcPts val="1800"/>
              </a:spcBef>
            </a:pPr>
            <a:r>
              <a:rPr lang="sk-SK" dirty="0" smtClean="0"/>
              <a:t>Štruktúra </a:t>
            </a:r>
            <a:r>
              <a:rPr lang="sk-SK" dirty="0"/>
              <a:t>fariem </a:t>
            </a:r>
            <a:r>
              <a:rPr lang="sk-SK" dirty="0" smtClean="0"/>
              <a:t>- výsledkom </a:t>
            </a:r>
            <a:r>
              <a:rPr lang="sk-SK" b="1" dirty="0"/>
              <a:t>historického</a:t>
            </a:r>
            <a:r>
              <a:rPr lang="sk-SK" dirty="0"/>
              <a:t> vývoja, hlavne pôsobením socialistického </a:t>
            </a:r>
            <a:r>
              <a:rPr lang="sk-SK" b="1" dirty="0"/>
              <a:t>plánovania</a:t>
            </a:r>
            <a:r>
              <a:rPr lang="sk-SK" dirty="0"/>
              <a:t>, </a:t>
            </a:r>
            <a:r>
              <a:rPr lang="sk-SK" b="1" dirty="0"/>
              <a:t>rozdrobenosťou</a:t>
            </a:r>
            <a:r>
              <a:rPr lang="sk-SK" dirty="0"/>
              <a:t> vlastníctva pôdy, pôsobením SPP v predchádzajúcich programovacích </a:t>
            </a:r>
            <a:r>
              <a:rPr lang="sk-SK" dirty="0" smtClean="0"/>
              <a:t>obdobiach</a:t>
            </a:r>
            <a:endParaRPr lang="sk-SK" dirty="0"/>
          </a:p>
          <a:p>
            <a:pPr>
              <a:spcBef>
                <a:spcPts val="1800"/>
              </a:spcBef>
            </a:pPr>
            <a:r>
              <a:rPr lang="sk-SK" dirty="0" smtClean="0"/>
              <a:t>Je </a:t>
            </a:r>
            <a:r>
              <a:rPr lang="sk-SK" dirty="0"/>
              <a:t>potrebné zabezpečiť </a:t>
            </a:r>
            <a:r>
              <a:rPr lang="sk-SK" b="1" dirty="0"/>
              <a:t>rovnocenný prístup </a:t>
            </a:r>
            <a:r>
              <a:rPr lang="sk-SK" dirty="0"/>
              <a:t>k priamym platbám pre všetky typy </a:t>
            </a:r>
            <a:r>
              <a:rPr lang="sk-SK" dirty="0" smtClean="0"/>
              <a:t>fariem v EÚ</a:t>
            </a:r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5D4EC80-FA2D-A143-BCF4-E924ED3B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15" y="5972098"/>
            <a:ext cx="2113642" cy="740762"/>
          </a:xfrm>
          <a:prstGeom prst="rect">
            <a:avLst/>
          </a:prstGeo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0125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98713-1C88-614D-9B8A-47415FBE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>
                <a:solidFill>
                  <a:srgbClr val="00B050"/>
                </a:solidFill>
              </a:rPr>
              <a:t>STROPOVANIE: Dopady pre Slovensko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5D4EC80-FA2D-A143-BCF4-E924ED3B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15" y="5972098"/>
            <a:ext cx="2113642" cy="740762"/>
          </a:xfrm>
          <a:prstGeom prst="rect">
            <a:avLst/>
          </a:prstGeo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22</a:t>
            </a:fld>
            <a:endParaRPr lang="sk-SK"/>
          </a:p>
        </p:txBody>
      </p:sp>
      <p:graphicFrame>
        <p:nvGraphicFramePr>
          <p:cNvPr id="39" name="Zástupný objekt pre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642306"/>
              </p:ext>
            </p:extLst>
          </p:nvPr>
        </p:nvGraphicFramePr>
        <p:xfrm>
          <a:off x="1171054" y="1570655"/>
          <a:ext cx="9638379" cy="4021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0" name="Rovná spojnica 39"/>
          <p:cNvCxnSpPr/>
          <p:nvPr/>
        </p:nvCxnSpPr>
        <p:spPr>
          <a:xfrm>
            <a:off x="8727815" y="1526839"/>
            <a:ext cx="20723" cy="3688363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ovná spojnica 40"/>
          <p:cNvCxnSpPr/>
          <p:nvPr/>
        </p:nvCxnSpPr>
        <p:spPr>
          <a:xfrm>
            <a:off x="7426554" y="1526839"/>
            <a:ext cx="20723" cy="3688363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ovná spojnica 41"/>
          <p:cNvCxnSpPr/>
          <p:nvPr/>
        </p:nvCxnSpPr>
        <p:spPr>
          <a:xfrm>
            <a:off x="6151107" y="1526838"/>
            <a:ext cx="20723" cy="3688363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lokTextu 42"/>
          <p:cNvSpPr txBox="1"/>
          <p:nvPr/>
        </p:nvSpPr>
        <p:spPr>
          <a:xfrm>
            <a:off x="4188423" y="4767362"/>
            <a:ext cx="9306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500" dirty="0" smtClean="0"/>
              <a:t>0 %</a:t>
            </a:r>
            <a:endParaRPr lang="sk-SK" sz="2500" dirty="0"/>
          </a:p>
        </p:txBody>
      </p:sp>
      <p:sp>
        <p:nvSpPr>
          <p:cNvPr id="44" name="BlokTextu 43"/>
          <p:cNvSpPr txBox="1"/>
          <p:nvPr/>
        </p:nvSpPr>
        <p:spPr>
          <a:xfrm>
            <a:off x="6479100" y="4793585"/>
            <a:ext cx="9306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500" dirty="0" smtClean="0"/>
              <a:t>25 %</a:t>
            </a:r>
            <a:endParaRPr lang="sk-SK" sz="2500" dirty="0"/>
          </a:p>
        </p:txBody>
      </p:sp>
      <p:sp>
        <p:nvSpPr>
          <p:cNvPr id="45" name="BlokTextu 44"/>
          <p:cNvSpPr txBox="1"/>
          <p:nvPr/>
        </p:nvSpPr>
        <p:spPr>
          <a:xfrm>
            <a:off x="7817898" y="4778894"/>
            <a:ext cx="9306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500" dirty="0" smtClean="0"/>
              <a:t>50 %</a:t>
            </a:r>
            <a:endParaRPr lang="sk-SK" sz="2500" dirty="0"/>
          </a:p>
        </p:txBody>
      </p:sp>
      <p:sp>
        <p:nvSpPr>
          <p:cNvPr id="46" name="BlokTextu 45"/>
          <p:cNvSpPr txBox="1"/>
          <p:nvPr/>
        </p:nvSpPr>
        <p:spPr>
          <a:xfrm>
            <a:off x="8848345" y="4773257"/>
            <a:ext cx="9306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500" dirty="0" smtClean="0"/>
              <a:t>75 %</a:t>
            </a:r>
            <a:endParaRPr lang="sk-SK" sz="2500" dirty="0"/>
          </a:p>
        </p:txBody>
      </p:sp>
      <p:sp>
        <p:nvSpPr>
          <p:cNvPr id="47" name="BlokTextu 46"/>
          <p:cNvSpPr txBox="1"/>
          <p:nvPr/>
        </p:nvSpPr>
        <p:spPr>
          <a:xfrm>
            <a:off x="9738677" y="4738798"/>
            <a:ext cx="12792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500" dirty="0" smtClean="0"/>
              <a:t>100 %</a:t>
            </a:r>
            <a:endParaRPr lang="sk-SK" sz="2500" dirty="0"/>
          </a:p>
        </p:txBody>
      </p:sp>
      <p:sp>
        <p:nvSpPr>
          <p:cNvPr id="48" name="BlokTextu 47"/>
          <p:cNvSpPr txBox="1"/>
          <p:nvPr/>
        </p:nvSpPr>
        <p:spPr>
          <a:xfrm>
            <a:off x="746453" y="5454235"/>
            <a:ext cx="1751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Veľkosť farmy (ha)</a:t>
            </a:r>
            <a:endParaRPr lang="sk-SK" dirty="0"/>
          </a:p>
        </p:txBody>
      </p:sp>
      <p:sp>
        <p:nvSpPr>
          <p:cNvPr id="49" name="BlokTextu 48"/>
          <p:cNvSpPr txBox="1"/>
          <p:nvPr/>
        </p:nvSpPr>
        <p:spPr>
          <a:xfrm>
            <a:off x="562482" y="2744392"/>
            <a:ext cx="400110" cy="9407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k-SK" sz="1400" dirty="0" smtClean="0"/>
              <a:t>Výška </a:t>
            </a:r>
            <a:r>
              <a:rPr lang="sk-SK" sz="1400" dirty="0" smtClean="0"/>
              <a:t>PP</a:t>
            </a:r>
            <a:endParaRPr lang="sk-SK" sz="1400" dirty="0"/>
          </a:p>
        </p:txBody>
      </p:sp>
      <p:sp>
        <p:nvSpPr>
          <p:cNvPr id="50" name="BlokTextu 49"/>
          <p:cNvSpPr txBox="1"/>
          <p:nvPr/>
        </p:nvSpPr>
        <p:spPr>
          <a:xfrm>
            <a:off x="6041124" y="5298273"/>
            <a:ext cx="467955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sk-SK" sz="1400" dirty="0" smtClean="0"/>
              <a:t>293</a:t>
            </a:r>
            <a:endParaRPr lang="sk-SK" sz="1400" dirty="0"/>
          </a:p>
        </p:txBody>
      </p:sp>
      <p:sp>
        <p:nvSpPr>
          <p:cNvPr id="51" name="BlokTextu 50"/>
          <p:cNvSpPr txBox="1"/>
          <p:nvPr/>
        </p:nvSpPr>
        <p:spPr>
          <a:xfrm>
            <a:off x="7298654" y="5290928"/>
            <a:ext cx="467955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sk-SK" sz="1400" dirty="0" smtClean="0"/>
              <a:t>366</a:t>
            </a:r>
            <a:endParaRPr lang="sk-SK" sz="1400" dirty="0"/>
          </a:p>
        </p:txBody>
      </p:sp>
      <p:sp>
        <p:nvSpPr>
          <p:cNvPr id="52" name="BlokTextu 51"/>
          <p:cNvSpPr txBox="1"/>
          <p:nvPr/>
        </p:nvSpPr>
        <p:spPr>
          <a:xfrm>
            <a:off x="8600037" y="5304762"/>
            <a:ext cx="467955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sk-SK" sz="1400" dirty="0" smtClean="0"/>
              <a:t>440</a:t>
            </a:r>
            <a:endParaRPr lang="sk-SK" sz="1400" dirty="0"/>
          </a:p>
        </p:txBody>
      </p:sp>
      <p:sp>
        <p:nvSpPr>
          <p:cNvPr id="53" name="BlokTextu 52"/>
          <p:cNvSpPr txBox="1"/>
          <p:nvPr/>
        </p:nvSpPr>
        <p:spPr>
          <a:xfrm>
            <a:off x="9431034" y="5288451"/>
            <a:ext cx="467955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sk-SK" sz="1400" dirty="0" smtClean="0"/>
              <a:t>488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1726213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98713-1C88-614D-9B8A-47415FBE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>
                <a:solidFill>
                  <a:srgbClr val="00B050"/>
                </a:solidFill>
              </a:rPr>
              <a:t>STROPOVANIE: Dopady pre Slovensko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5D4EC80-FA2D-A143-BCF4-E924ED3B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15" y="5972098"/>
            <a:ext cx="2113642" cy="740762"/>
          </a:xfrm>
          <a:prstGeom prst="rect">
            <a:avLst/>
          </a:prstGeo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23</a:t>
            </a:fld>
            <a:endParaRPr lang="sk-SK"/>
          </a:p>
        </p:txBody>
      </p:sp>
      <p:sp>
        <p:nvSpPr>
          <p:cNvPr id="9" name="Zástupný objekt pre obsah 2"/>
          <p:cNvSpPr>
            <a:spLocks noGrp="1"/>
          </p:cNvSpPr>
          <p:nvPr>
            <p:ph idx="1"/>
          </p:nvPr>
        </p:nvSpPr>
        <p:spPr>
          <a:xfrm>
            <a:off x="838200" y="1652954"/>
            <a:ext cx="10515600" cy="4601833"/>
          </a:xfrm>
        </p:spPr>
        <p:txBody>
          <a:bodyPr>
            <a:normAutofit/>
          </a:bodyPr>
          <a:lstStyle/>
          <a:p>
            <a:r>
              <a:rPr lang="sk-SK" dirty="0" smtClean="0"/>
              <a:t>Redukcia priamych platieb v sume nad 60 000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Pred </a:t>
            </a:r>
            <a:r>
              <a:rPr lang="sk-SK" dirty="0" err="1" smtClean="0"/>
              <a:t>stropovaním</a:t>
            </a:r>
            <a:r>
              <a:rPr lang="sk-SK" dirty="0" smtClean="0"/>
              <a:t> sa odpočítajú osobné náklady od priamych platieb</a:t>
            </a:r>
          </a:p>
          <a:p>
            <a:pPr marL="457200" lvl="1" indent="0">
              <a:buNone/>
            </a:pPr>
            <a:endParaRPr lang="sk-SK" dirty="0"/>
          </a:p>
        </p:txBody>
      </p:sp>
      <p:graphicFrame>
        <p:nvGraphicFramePr>
          <p:cNvPr id="10" name="Tabuľ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983453"/>
              </p:ext>
            </p:extLst>
          </p:nvPr>
        </p:nvGraphicFramePr>
        <p:xfrm>
          <a:off x="3675889" y="2552680"/>
          <a:ext cx="4947372" cy="1602105"/>
        </p:xfrm>
        <a:graphic>
          <a:graphicData uri="http://schemas.openxmlformats.org/drawingml/2006/table">
            <a:tbl>
              <a:tblPr/>
              <a:tblGrid>
                <a:gridCol w="2464722">
                  <a:extLst>
                    <a:ext uri="{9D8B030D-6E8A-4147-A177-3AD203B41FA5}">
                      <a16:colId xmlns:a16="http://schemas.microsoft.com/office/drawing/2014/main" val="4093492289"/>
                    </a:ext>
                  </a:extLst>
                </a:gridCol>
                <a:gridCol w="2482650">
                  <a:extLst>
                    <a:ext uri="{9D8B030D-6E8A-4147-A177-3AD203B41FA5}">
                      <a16:colId xmlns:a16="http://schemas.microsoft.com/office/drawing/2014/main" val="3210136006"/>
                    </a:ext>
                  </a:extLst>
                </a:gridCol>
              </a:tblGrid>
              <a:tr h="340143">
                <a:tc>
                  <a:txBody>
                    <a:bodyPr/>
                    <a:lstStyle/>
                    <a:p>
                      <a:pPr algn="ctr" fontAlgn="b"/>
                      <a:r>
                        <a:rPr lang="sk-SK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Suma PP</a:t>
                      </a:r>
                      <a:endParaRPr lang="sk-SK" sz="2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Percento </a:t>
                      </a:r>
                      <a:r>
                        <a:rPr lang="sk-SK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redukcie o</a:t>
                      </a:r>
                      <a:endParaRPr lang="sk-SK" sz="2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932100"/>
                  </a:ext>
                </a:extLst>
              </a:tr>
              <a:tr h="290720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60 000 - 75 000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724789"/>
                  </a:ext>
                </a:extLst>
              </a:tr>
              <a:tr h="290720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75 000 - 90 000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049001"/>
                  </a:ext>
                </a:extLst>
              </a:tr>
              <a:tr h="290720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90 000 - 100 000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727188"/>
                  </a:ext>
                </a:extLst>
              </a:tr>
              <a:tr h="290720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 100 000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123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885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98713-1C88-614D-9B8A-47415FBE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>
                <a:solidFill>
                  <a:srgbClr val="00B050"/>
                </a:solidFill>
              </a:rPr>
              <a:t>STROPOVANIE: </a:t>
            </a:r>
            <a:r>
              <a:rPr lang="sk-SK" sz="4000" b="1" dirty="0" smtClean="0">
                <a:solidFill>
                  <a:srgbClr val="00B050"/>
                </a:solidFill>
              </a:rPr>
              <a:t>Príklad</a:t>
            </a:r>
            <a:endParaRPr lang="sk-SK" sz="4000" b="1" dirty="0">
              <a:solidFill>
                <a:srgbClr val="00B050"/>
              </a:solidFill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5D4EC80-FA2D-A143-BCF4-E924ED3B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15" y="5972098"/>
            <a:ext cx="2113642" cy="740762"/>
          </a:xfrm>
          <a:prstGeom prst="rect">
            <a:avLst/>
          </a:prstGeo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24</a:t>
            </a:fld>
            <a:endParaRPr lang="sk-SK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629234"/>
              </p:ext>
            </p:extLst>
          </p:nvPr>
        </p:nvGraphicFramePr>
        <p:xfrm>
          <a:off x="1581357" y="1515246"/>
          <a:ext cx="8902445" cy="4226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4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100" dirty="0">
                          <a:effectLst/>
                        </a:rPr>
                        <a:t> </a:t>
                      </a:r>
                      <a:endParaRPr lang="sk-SK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Subjekt A</a:t>
                      </a:r>
                      <a:endParaRPr lang="sk-SK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Subjekt B</a:t>
                      </a:r>
                      <a:endParaRPr lang="sk-SK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Odviazaná platba</a:t>
                      </a:r>
                      <a:endParaRPr lang="sk-SK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100" dirty="0">
                          <a:effectLst/>
                        </a:rPr>
                        <a:t>60 000</a:t>
                      </a:r>
                      <a:endParaRPr lang="sk-SK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500 000</a:t>
                      </a:r>
                      <a:endParaRPr lang="sk-SK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Viazaná platba</a:t>
                      </a:r>
                      <a:endParaRPr lang="sk-SK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60 000</a:t>
                      </a:r>
                      <a:endParaRPr lang="sk-SK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0</a:t>
                      </a:r>
                      <a:endParaRPr lang="sk-SK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100" dirty="0" err="1">
                          <a:effectLst/>
                        </a:rPr>
                        <a:t>Celková</a:t>
                      </a:r>
                      <a:r>
                        <a:rPr lang="en-GB" sz="2100" dirty="0">
                          <a:effectLst/>
                        </a:rPr>
                        <a:t> </a:t>
                      </a:r>
                      <a:r>
                        <a:rPr lang="en-GB" sz="2100" dirty="0" err="1">
                          <a:effectLst/>
                        </a:rPr>
                        <a:t>platba</a:t>
                      </a:r>
                      <a:r>
                        <a:rPr lang="en-GB" sz="2100" dirty="0">
                          <a:effectLst/>
                        </a:rPr>
                        <a:t> </a:t>
                      </a:r>
                      <a:r>
                        <a:rPr lang="en-GB" sz="2100" dirty="0" err="1">
                          <a:effectLst/>
                        </a:rPr>
                        <a:t>pred</a:t>
                      </a:r>
                      <a:r>
                        <a:rPr lang="en-GB" sz="2100" dirty="0">
                          <a:effectLst/>
                        </a:rPr>
                        <a:t> </a:t>
                      </a:r>
                      <a:r>
                        <a:rPr lang="en-GB" sz="2100" dirty="0" err="1">
                          <a:effectLst/>
                        </a:rPr>
                        <a:t>uplatnením</a:t>
                      </a:r>
                      <a:r>
                        <a:rPr lang="en-GB" sz="2100" dirty="0">
                          <a:effectLst/>
                        </a:rPr>
                        <a:t> čl.15</a:t>
                      </a:r>
                      <a:endParaRPr lang="sk-SK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120 000</a:t>
                      </a:r>
                      <a:endParaRPr lang="sk-SK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500 000</a:t>
                      </a:r>
                      <a:endParaRPr lang="sk-SK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100" dirty="0" err="1">
                          <a:effectLst/>
                        </a:rPr>
                        <a:t>Náklady</a:t>
                      </a:r>
                      <a:r>
                        <a:rPr lang="en-GB" sz="2100" dirty="0">
                          <a:effectLst/>
                        </a:rPr>
                        <a:t> </a:t>
                      </a:r>
                      <a:r>
                        <a:rPr lang="en-GB" sz="2100" dirty="0" err="1">
                          <a:effectLst/>
                        </a:rPr>
                        <a:t>na</a:t>
                      </a:r>
                      <a:r>
                        <a:rPr lang="en-GB" sz="2100" dirty="0">
                          <a:effectLst/>
                        </a:rPr>
                        <a:t> </a:t>
                      </a:r>
                      <a:r>
                        <a:rPr lang="en-GB" sz="2100" dirty="0" err="1">
                          <a:effectLst/>
                        </a:rPr>
                        <a:t>prácu</a:t>
                      </a:r>
                      <a:endParaRPr lang="sk-SK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20 000</a:t>
                      </a:r>
                      <a:endParaRPr lang="sk-SK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100" dirty="0">
                          <a:effectLst/>
                        </a:rPr>
                        <a:t>150 000</a:t>
                      </a:r>
                      <a:endParaRPr lang="sk-SK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</a:rPr>
                        <a:t>PP na ktoré sa uplatní </a:t>
                      </a:r>
                      <a:r>
                        <a:rPr lang="es-ES" sz="2100" dirty="0" smtClean="0">
                          <a:effectLst/>
                        </a:rPr>
                        <a:t>čl.15</a:t>
                      </a:r>
                      <a:endParaRPr lang="sk-SK" sz="2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100" dirty="0" smtClean="0">
                          <a:effectLst/>
                        </a:rPr>
                        <a:t>(redukcia </a:t>
                      </a:r>
                      <a:r>
                        <a:rPr lang="es-ES" sz="2100" dirty="0">
                          <a:effectLst/>
                        </a:rPr>
                        <a:t>platieb)</a:t>
                      </a:r>
                      <a:endParaRPr lang="sk-SK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100 000</a:t>
                      </a:r>
                      <a:endParaRPr lang="sk-SK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350 000</a:t>
                      </a:r>
                      <a:endParaRPr lang="sk-SK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Zníženie 25% (60-75tis.)</a:t>
                      </a:r>
                      <a:endParaRPr lang="sk-SK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3 750</a:t>
                      </a:r>
                      <a:endParaRPr lang="sk-SK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3 750</a:t>
                      </a:r>
                      <a:endParaRPr lang="sk-SK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Zníženie 50% (75-90tis.)</a:t>
                      </a:r>
                      <a:endParaRPr lang="sk-SK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7 500</a:t>
                      </a:r>
                      <a:endParaRPr lang="sk-SK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7 500</a:t>
                      </a:r>
                      <a:endParaRPr lang="sk-SK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Zníženie 75% (90-100tis.)</a:t>
                      </a:r>
                      <a:endParaRPr lang="sk-SK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100" dirty="0">
                          <a:effectLst/>
                        </a:rPr>
                        <a:t>7 500</a:t>
                      </a:r>
                      <a:endParaRPr lang="sk-SK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7 500</a:t>
                      </a:r>
                      <a:endParaRPr lang="sk-SK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Zníženie 100%</a:t>
                      </a:r>
                      <a:endParaRPr lang="sk-SK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0</a:t>
                      </a:r>
                      <a:endParaRPr lang="sk-SK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250 000</a:t>
                      </a:r>
                      <a:endParaRPr lang="sk-SK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Celkovo zníženie čl.15</a:t>
                      </a:r>
                      <a:endParaRPr lang="sk-SK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100" dirty="0">
                          <a:solidFill>
                            <a:schemeClr val="bg1"/>
                          </a:solidFill>
                          <a:effectLst/>
                        </a:rPr>
                        <a:t>18 750</a:t>
                      </a:r>
                      <a:endParaRPr lang="sk-SK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100" dirty="0">
                          <a:solidFill>
                            <a:schemeClr val="bg1"/>
                          </a:solidFill>
                          <a:effectLst/>
                        </a:rPr>
                        <a:t>268 750</a:t>
                      </a:r>
                      <a:endParaRPr lang="sk-SK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Platba</a:t>
                      </a:r>
                      <a:endParaRPr lang="sk-SK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101 250</a:t>
                      </a:r>
                      <a:endParaRPr lang="sk-SK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100" dirty="0">
                          <a:effectLst/>
                        </a:rPr>
                        <a:t>231 250</a:t>
                      </a:r>
                      <a:endParaRPr lang="sk-SK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722" marR="13072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Ovál 8"/>
          <p:cNvSpPr/>
          <p:nvPr/>
        </p:nvSpPr>
        <p:spPr>
          <a:xfrm>
            <a:off x="7334250" y="2400301"/>
            <a:ext cx="1276350" cy="4490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/>
          <p:cNvSpPr/>
          <p:nvPr/>
        </p:nvSpPr>
        <p:spPr>
          <a:xfrm>
            <a:off x="7334250" y="5369379"/>
            <a:ext cx="1276350" cy="4490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vál 12"/>
          <p:cNvSpPr/>
          <p:nvPr/>
        </p:nvSpPr>
        <p:spPr>
          <a:xfrm>
            <a:off x="9212895" y="2400301"/>
            <a:ext cx="1276350" cy="4490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/>
          <p:cNvSpPr/>
          <p:nvPr/>
        </p:nvSpPr>
        <p:spPr>
          <a:xfrm>
            <a:off x="9212895" y="5369379"/>
            <a:ext cx="1276350" cy="4490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9885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98713-1C88-614D-9B8A-47415FBE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>
                <a:solidFill>
                  <a:srgbClr val="00B050"/>
                </a:solidFill>
              </a:rPr>
              <a:t>STROPOVANIE: Dopady pre Slovensko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5D4EC80-FA2D-A143-BCF4-E924ED3B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15" y="5972098"/>
            <a:ext cx="2113642" cy="740762"/>
          </a:xfrm>
          <a:prstGeom prst="rect">
            <a:avLst/>
          </a:prstGeo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25</a:t>
            </a:fld>
            <a:endParaRPr lang="sk-SK"/>
          </a:p>
        </p:txBody>
      </p:sp>
      <p:graphicFrame>
        <p:nvGraphicFramePr>
          <p:cNvPr id="8" name="Zástupný objekt pre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630645"/>
              </p:ext>
            </p:extLst>
          </p:nvPr>
        </p:nvGraphicFramePr>
        <p:xfrm>
          <a:off x="1673353" y="2615184"/>
          <a:ext cx="9369551" cy="2360750"/>
        </p:xfrm>
        <a:graphic>
          <a:graphicData uri="http://schemas.openxmlformats.org/drawingml/2006/table">
            <a:tbl>
              <a:tblPr/>
              <a:tblGrid>
                <a:gridCol w="3151855">
                  <a:extLst>
                    <a:ext uri="{9D8B030D-6E8A-4147-A177-3AD203B41FA5}">
                      <a16:colId xmlns:a16="http://schemas.microsoft.com/office/drawing/2014/main" val="4116269972"/>
                    </a:ext>
                  </a:extLst>
                </a:gridCol>
                <a:gridCol w="2777073">
                  <a:extLst>
                    <a:ext uri="{9D8B030D-6E8A-4147-A177-3AD203B41FA5}">
                      <a16:colId xmlns:a16="http://schemas.microsoft.com/office/drawing/2014/main" val="3374897943"/>
                    </a:ext>
                  </a:extLst>
                </a:gridCol>
                <a:gridCol w="3440623">
                  <a:extLst>
                    <a:ext uri="{9D8B030D-6E8A-4147-A177-3AD203B41FA5}">
                      <a16:colId xmlns:a16="http://schemas.microsoft.com/office/drawing/2014/main" val="4097699746"/>
                    </a:ext>
                  </a:extLst>
                </a:gridCol>
              </a:tblGrid>
              <a:tr h="47215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Zastropované</a:t>
                      </a:r>
                      <a:endParaRPr lang="sk-SK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Nezastropované</a:t>
                      </a:r>
                      <a:endParaRPr lang="sk-SK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048856"/>
                  </a:ext>
                </a:extLst>
              </a:tr>
              <a:tr h="47215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Počet subjektov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058200"/>
                  </a:ext>
                </a:extLst>
              </a:tr>
              <a:tr h="47215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Produkcia v EUR na ha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168528"/>
                  </a:ext>
                </a:extLst>
              </a:tr>
              <a:tr h="47215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Zamestnanosť </a:t>
                      </a:r>
                      <a:r>
                        <a:rPr lang="sk-SK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 100 ha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61249"/>
                  </a:ext>
                </a:extLst>
              </a:tr>
              <a:tr h="47215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Zastropovaná</a:t>
                      </a:r>
                      <a:r>
                        <a:rPr lang="sk-SK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suma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k-SK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Mil. 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947252"/>
                  </a:ext>
                </a:extLst>
              </a:tr>
            </a:tbl>
          </a:graphicData>
        </a:graphic>
      </p:graphicFrame>
      <p:sp>
        <p:nvSpPr>
          <p:cNvPr id="11" name="Zástupný objekt pre obsah 2"/>
          <p:cNvSpPr txBox="1">
            <a:spLocks/>
          </p:cNvSpPr>
          <p:nvPr/>
        </p:nvSpPr>
        <p:spPr>
          <a:xfrm>
            <a:off x="838200" y="1652954"/>
            <a:ext cx="10515600" cy="665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dirty="0" smtClean="0"/>
              <a:t>Odhad dopadov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50445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98713-1C88-614D-9B8A-47415FBE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>
                <a:solidFill>
                  <a:srgbClr val="00B050"/>
                </a:solidFill>
              </a:rPr>
              <a:t>STROPOVANIE: Čo navrhujeme?</a:t>
            </a:r>
            <a:endParaRPr lang="sk-SK" sz="4000" b="1" dirty="0">
              <a:solidFill>
                <a:srgbClr val="00B05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B7A64C-02EC-AF4E-8DAA-4F489828B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sk-SK" dirty="0"/>
              <a:t>Rozhodnutie o zavedení </a:t>
            </a:r>
            <a:r>
              <a:rPr lang="sk-SK" dirty="0" err="1"/>
              <a:t>stropovania</a:t>
            </a:r>
            <a:r>
              <a:rPr lang="sk-SK" dirty="0"/>
              <a:t> a parametre takéhoto opatrenia by sa mali stanoviť </a:t>
            </a:r>
            <a:r>
              <a:rPr lang="sk-SK" b="1" dirty="0"/>
              <a:t>na národnej </a:t>
            </a:r>
            <a:r>
              <a:rPr lang="sk-SK" b="1" dirty="0" smtClean="0"/>
              <a:t>úrovni</a:t>
            </a:r>
          </a:p>
          <a:p>
            <a:pPr>
              <a:spcBef>
                <a:spcPts val="1800"/>
              </a:spcBef>
            </a:pPr>
            <a:r>
              <a:rPr lang="sk-SK" dirty="0" smtClean="0"/>
              <a:t>Zohľadnenie </a:t>
            </a:r>
            <a:r>
              <a:rPr lang="sk-SK" b="1" dirty="0"/>
              <a:t>národných špecifík </a:t>
            </a:r>
            <a:r>
              <a:rPr lang="sk-SK" dirty="0"/>
              <a:t>poľnohospodárskych sektorov </a:t>
            </a:r>
            <a:r>
              <a:rPr lang="sk-SK" dirty="0" smtClean="0"/>
              <a:t>(napr. národné </a:t>
            </a:r>
            <a:r>
              <a:rPr lang="sk-SK" dirty="0"/>
              <a:t>odlišnosti v štruktúre fariem, štruktúre dodávateľov a odberateľov ako aj štruktúre ponukových vertikál)</a:t>
            </a:r>
          </a:p>
          <a:p>
            <a:pPr>
              <a:spcBef>
                <a:spcPts val="1800"/>
              </a:spcBef>
            </a:pPr>
            <a:r>
              <a:rPr lang="sk-SK" dirty="0" smtClean="0"/>
              <a:t>Vhodné </a:t>
            </a:r>
            <a:r>
              <a:rPr lang="sk-SK" dirty="0"/>
              <a:t>zohľadnenie </a:t>
            </a:r>
            <a:r>
              <a:rPr lang="sk-SK" b="1" dirty="0"/>
              <a:t>osobných nákladov </a:t>
            </a:r>
            <a:r>
              <a:rPr lang="sk-SK" dirty="0"/>
              <a:t>pri </a:t>
            </a:r>
            <a:r>
              <a:rPr lang="sk-SK" dirty="0" err="1"/>
              <a:t>stropovaní</a:t>
            </a:r>
            <a:r>
              <a:rPr lang="sk-SK" dirty="0"/>
              <a:t> dokáže efektívnejšie oddeliť aktívne farmy (na základe produkcie a zamestnanosti) od menej aktívnych fariem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5D4EC80-FA2D-A143-BCF4-E924ED3B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15" y="5972098"/>
            <a:ext cx="2113642" cy="740762"/>
          </a:xfrm>
          <a:prstGeom prst="rect">
            <a:avLst/>
          </a:prstGeo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9331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98713-1C88-614D-9B8A-47415FBE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>
                <a:solidFill>
                  <a:srgbClr val="00B050"/>
                </a:solidFill>
              </a:rPr>
              <a:t>STROPOVANIE: Čo navrhujeme?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B7A64C-02EC-AF4E-8DAA-4F489828B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sk-SK" dirty="0"/>
              <a:t>Dobre nastaviť parametre </a:t>
            </a:r>
            <a:r>
              <a:rPr lang="sk-SK" dirty="0" err="1"/>
              <a:t>stropovania</a:t>
            </a:r>
            <a:r>
              <a:rPr lang="sk-SK" dirty="0"/>
              <a:t>, aby sa dosiahli ciele poľnohospodárskej politiky, sa dá </a:t>
            </a:r>
            <a:r>
              <a:rPr lang="sk-SK" b="1" dirty="0"/>
              <a:t>len na úrovni členských štátov</a:t>
            </a:r>
            <a:r>
              <a:rPr lang="sk-SK" dirty="0"/>
              <a:t>, vzhľadom k veľkej heterogenite poľnohospodárskych sektorov v EÚ.</a:t>
            </a:r>
          </a:p>
          <a:p>
            <a:pPr>
              <a:spcBef>
                <a:spcPts val="1800"/>
              </a:spcBef>
            </a:pPr>
            <a:r>
              <a:rPr lang="sk-SK" dirty="0" smtClean="0"/>
              <a:t>Vhodne nastaviť definíciu „</a:t>
            </a:r>
            <a:r>
              <a:rPr lang="sk-SK" b="1" dirty="0" smtClean="0"/>
              <a:t>skutočného poľnohospodára</a:t>
            </a:r>
            <a:r>
              <a:rPr lang="sk-SK" dirty="0" smtClean="0"/>
              <a:t>“ a </a:t>
            </a:r>
            <a:r>
              <a:rPr lang="sk-SK" dirty="0"/>
              <a:t>jeho prepojenia s minimálnymi činnosťami vykonávanými na </a:t>
            </a:r>
            <a:r>
              <a:rPr lang="sk-SK" dirty="0" smtClean="0"/>
              <a:t>plochách</a:t>
            </a:r>
            <a:endParaRPr lang="sk-SK" dirty="0"/>
          </a:p>
          <a:p>
            <a:pPr>
              <a:spcBef>
                <a:spcPts val="1800"/>
              </a:spcBef>
            </a:pPr>
            <a:r>
              <a:rPr lang="sk-SK" dirty="0" smtClean="0"/>
              <a:t>V </a:t>
            </a:r>
            <a:r>
              <a:rPr lang="sk-SK" dirty="0"/>
              <a:t>prípade opatrení  spojených s limitovaním platieb v závislosti od veľkosti fariem by rozhodnutie o ich zavedení malo byť ponechané na </a:t>
            </a:r>
            <a:r>
              <a:rPr lang="sk-SK" b="1" dirty="0" smtClean="0"/>
              <a:t>členské štáty</a:t>
            </a:r>
            <a:endParaRPr lang="sk-SK" b="1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5D4EC80-FA2D-A143-BCF4-E924ED3B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15" y="5972098"/>
            <a:ext cx="2113642" cy="740762"/>
          </a:xfrm>
          <a:prstGeom prst="rect">
            <a:avLst/>
          </a:prstGeo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9256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98713-1C88-614D-9B8A-47415FBE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>
                <a:solidFill>
                  <a:srgbClr val="00B050"/>
                </a:solidFill>
              </a:rPr>
              <a:t>Závery</a:t>
            </a:r>
            <a:endParaRPr lang="sk-SK" sz="4000" b="1" dirty="0">
              <a:solidFill>
                <a:srgbClr val="00B05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B7A64C-02EC-AF4E-8DAA-4F489828B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537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sk-SK" sz="3200" dirty="0" smtClean="0"/>
              <a:t>Návrh legislatívy SPP 2021-2027 </a:t>
            </a:r>
            <a:r>
              <a:rPr lang="sk-SK" sz="3200" b="1" dirty="0" smtClean="0"/>
              <a:t>nedostatočne reflektuje požiadavky</a:t>
            </a:r>
            <a:r>
              <a:rPr lang="sk-SK" sz="3200" dirty="0" smtClean="0"/>
              <a:t> Slovenska </a:t>
            </a:r>
          </a:p>
          <a:p>
            <a:pPr>
              <a:spcBef>
                <a:spcPts val="1800"/>
              </a:spcBef>
            </a:pPr>
            <a:r>
              <a:rPr lang="sk-SK" sz="3200" dirty="0" smtClean="0"/>
              <a:t>Požadujeme: urýchlenú vonkajšiu </a:t>
            </a:r>
            <a:r>
              <a:rPr lang="sk-SK" sz="3200" b="1" dirty="0" err="1" smtClean="0"/>
              <a:t>konveregenciu</a:t>
            </a:r>
            <a:r>
              <a:rPr lang="sk-SK" sz="3200" b="1" dirty="0" smtClean="0"/>
              <a:t>,</a:t>
            </a:r>
            <a:r>
              <a:rPr lang="sk-SK" sz="3200" dirty="0" smtClean="0"/>
              <a:t> dobrovoľné </a:t>
            </a:r>
            <a:r>
              <a:rPr lang="sk-SK" sz="3200" b="1" dirty="0" err="1" smtClean="0"/>
              <a:t>stropovanie</a:t>
            </a:r>
            <a:r>
              <a:rPr lang="sk-SK" sz="3200" b="1" dirty="0" smtClean="0"/>
              <a:t> </a:t>
            </a:r>
            <a:r>
              <a:rPr lang="sk-SK" sz="3200" dirty="0"/>
              <a:t>a </a:t>
            </a:r>
            <a:r>
              <a:rPr lang="sk-SK" sz="3200" dirty="0" smtClean="0"/>
              <a:t>zvýšenie </a:t>
            </a:r>
            <a:r>
              <a:rPr lang="sk-SK" sz="3200" dirty="0"/>
              <a:t>úrovne alokácie na </a:t>
            </a:r>
            <a:r>
              <a:rPr lang="sk-SK" sz="3200" b="1" dirty="0"/>
              <a:t>viazanú </a:t>
            </a:r>
            <a:r>
              <a:rPr lang="sk-SK" sz="3200" b="1" dirty="0" smtClean="0"/>
              <a:t>podporu</a:t>
            </a:r>
          </a:p>
          <a:p>
            <a:pPr>
              <a:spcBef>
                <a:spcPts val="1800"/>
              </a:spcBef>
            </a:pPr>
            <a:r>
              <a:rPr lang="sk-SK" sz="3200" b="1" dirty="0" smtClean="0"/>
              <a:t>Znižovanie </a:t>
            </a:r>
            <a:r>
              <a:rPr lang="sk-SK" sz="3200" b="1" dirty="0"/>
              <a:t>rozdielov </a:t>
            </a:r>
            <a:r>
              <a:rPr lang="sk-SK" sz="3200" dirty="0"/>
              <a:t>medzi členskými krajinami v oblasti podpory z </a:t>
            </a:r>
            <a:r>
              <a:rPr lang="sk-SK" sz="3200" dirty="0" smtClean="0"/>
              <a:t>SPP bude mať vplyv na </a:t>
            </a:r>
            <a:r>
              <a:rPr lang="sk-SK" sz="3200" b="1" dirty="0"/>
              <a:t>posilnenie vnútorného trhu </a:t>
            </a:r>
            <a:r>
              <a:rPr lang="sk-SK" sz="3200" dirty="0"/>
              <a:t>a celkovú </a:t>
            </a:r>
            <a:r>
              <a:rPr lang="sk-SK" sz="3200" b="1" dirty="0"/>
              <a:t>konkurencieschopnosť</a:t>
            </a:r>
            <a:r>
              <a:rPr lang="sk-SK" sz="3200" dirty="0"/>
              <a:t> </a:t>
            </a:r>
            <a:r>
              <a:rPr lang="sk-SK" sz="3200" dirty="0" smtClean="0"/>
              <a:t>Únie</a:t>
            </a:r>
            <a:endParaRPr lang="sk-SK" sz="320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5D4EC80-FA2D-A143-BCF4-E924ED3B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15" y="5972098"/>
            <a:ext cx="2113642" cy="740762"/>
          </a:xfrm>
          <a:prstGeom prst="rect">
            <a:avLst/>
          </a:prstGeo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263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98713-1C88-614D-9B8A-47415FBE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b="1" dirty="0" smtClean="0">
                <a:solidFill>
                  <a:srgbClr val="00B050"/>
                </a:solidFill>
              </a:rPr>
              <a:t>Slovenské poľnohospodárstva dnes</a:t>
            </a:r>
            <a:endParaRPr lang="sk-SK" sz="4800" b="1" dirty="0">
              <a:solidFill>
                <a:srgbClr val="00B05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B7A64C-02EC-AF4E-8DAA-4F489828B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Slabé </a:t>
            </a:r>
            <a:r>
              <a:rPr lang="sk-SK" sz="2400" dirty="0"/>
              <a:t>postavenie poľnohospodárov v </a:t>
            </a:r>
            <a:r>
              <a:rPr lang="sk-SK" sz="2400" b="1" dirty="0"/>
              <a:t>dodávateľsko-odberateľskom</a:t>
            </a:r>
            <a:r>
              <a:rPr lang="sk-SK" sz="2400" dirty="0"/>
              <a:t> </a:t>
            </a:r>
            <a:r>
              <a:rPr lang="sk-SK" sz="2400" dirty="0" smtClean="0"/>
              <a:t>reťazci</a:t>
            </a:r>
            <a:endParaRPr lang="sk-SK" sz="2400" dirty="0"/>
          </a:p>
          <a:p>
            <a:pPr lvl="0"/>
            <a:r>
              <a:rPr lang="sk-SK" sz="2400" dirty="0"/>
              <a:t>Dlhotrvajúce negatívne vplyvy spôsobené nielen </a:t>
            </a:r>
            <a:r>
              <a:rPr lang="sk-SK" sz="2400" b="1" dirty="0"/>
              <a:t>klimatickými javmi</a:t>
            </a:r>
            <a:r>
              <a:rPr lang="sk-SK" sz="2400" dirty="0"/>
              <a:t>, ale aj náhlymi výkyvmi na poľnohospodárskych </a:t>
            </a:r>
            <a:r>
              <a:rPr lang="sk-SK" sz="2400" b="1" dirty="0" smtClean="0"/>
              <a:t>trhoch</a:t>
            </a:r>
            <a:endParaRPr lang="sk-SK" sz="2400" dirty="0"/>
          </a:p>
          <a:p>
            <a:pPr lvl="0"/>
            <a:r>
              <a:rPr lang="sk-SK" sz="2400" dirty="0"/>
              <a:t>Zvyšujúci sa </a:t>
            </a:r>
            <a:r>
              <a:rPr lang="sk-SK" sz="2400" b="1" dirty="0"/>
              <a:t>vek</a:t>
            </a:r>
            <a:r>
              <a:rPr lang="sk-SK" sz="2400" dirty="0"/>
              <a:t> </a:t>
            </a:r>
            <a:r>
              <a:rPr lang="sk-SK" sz="2400" dirty="0" smtClean="0"/>
              <a:t>farmárov</a:t>
            </a:r>
            <a:endParaRPr lang="sk-SK" sz="2400" dirty="0"/>
          </a:p>
          <a:p>
            <a:pPr lvl="0"/>
            <a:r>
              <a:rPr lang="sk-SK" sz="2400" b="1" dirty="0"/>
              <a:t>Nekalé obchodné </a:t>
            </a:r>
            <a:r>
              <a:rPr lang="sk-SK" sz="2400" b="1" dirty="0" smtClean="0"/>
              <a:t>praktiky</a:t>
            </a:r>
            <a:endParaRPr lang="sk-SK" sz="2400" dirty="0" smtClean="0"/>
          </a:p>
          <a:p>
            <a:pPr lvl="0"/>
            <a:r>
              <a:rPr lang="sk-SK" sz="2400" dirty="0" smtClean="0"/>
              <a:t>Existencia </a:t>
            </a:r>
            <a:r>
              <a:rPr lang="sk-SK" sz="2400" b="1" dirty="0" smtClean="0"/>
              <a:t>veľkých</a:t>
            </a:r>
            <a:r>
              <a:rPr lang="sk-SK" sz="2400" dirty="0" smtClean="0"/>
              <a:t> poľnohospodárskych podnikov (veľkosťou 3. miesto v EÚ)</a:t>
            </a:r>
            <a:endParaRPr lang="sk-SK" sz="2400" dirty="0"/>
          </a:p>
          <a:p>
            <a:pPr lvl="0"/>
            <a:r>
              <a:rPr lang="sk-SK" sz="2400" b="1" dirty="0"/>
              <a:t>Historické problémy</a:t>
            </a:r>
            <a:r>
              <a:rPr lang="sk-SK" sz="2400" dirty="0"/>
              <a:t> - kolektivizácia, uhorské pozemkové právo (rozdrobenosť vlastníkov pozemkov, neznámi vlastníci a pod</a:t>
            </a:r>
            <a:r>
              <a:rPr lang="sk-SK" sz="2400" dirty="0" smtClean="0"/>
              <a:t>.)</a:t>
            </a:r>
            <a:endParaRPr lang="sk-SK" sz="240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5D4EC80-FA2D-A143-BCF4-E924ED3B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15" y="5972098"/>
            <a:ext cx="2113642" cy="740762"/>
          </a:xfrm>
          <a:prstGeom prst="rect">
            <a:avLst/>
          </a:prstGeo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182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98713-1C88-614D-9B8A-47415FBE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b="1" dirty="0" smtClean="0">
                <a:solidFill>
                  <a:srgbClr val="00B050"/>
                </a:solidFill>
              </a:rPr>
              <a:t>Naša vízia </a:t>
            </a:r>
            <a:r>
              <a:rPr lang="sk-SK" sz="4800" b="1" dirty="0" err="1" smtClean="0">
                <a:solidFill>
                  <a:srgbClr val="00B050"/>
                </a:solidFill>
              </a:rPr>
              <a:t>agrosektora</a:t>
            </a:r>
            <a:endParaRPr lang="sk-SK" sz="4800" b="1" dirty="0">
              <a:solidFill>
                <a:srgbClr val="00B05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B7A64C-02EC-AF4E-8DAA-4F489828B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/>
              <a:t>Z</a:t>
            </a:r>
            <a:r>
              <a:rPr lang="sk-SK" dirty="0" smtClean="0"/>
              <a:t>abezpečiť </a:t>
            </a:r>
            <a:r>
              <a:rPr lang="sk-SK" b="1" dirty="0"/>
              <a:t>kvalitné</a:t>
            </a:r>
            <a:r>
              <a:rPr lang="sk-SK" dirty="0"/>
              <a:t> a </a:t>
            </a:r>
            <a:r>
              <a:rPr lang="sk-SK" b="1" dirty="0"/>
              <a:t>zdravé</a:t>
            </a:r>
            <a:r>
              <a:rPr lang="sk-SK" dirty="0"/>
              <a:t> </a:t>
            </a:r>
            <a:r>
              <a:rPr lang="sk-SK" dirty="0" smtClean="0"/>
              <a:t>potraviny</a:t>
            </a:r>
          </a:p>
          <a:p>
            <a:r>
              <a:rPr lang="sk-SK" dirty="0" smtClean="0"/>
              <a:t>Rozvíjať </a:t>
            </a:r>
            <a:r>
              <a:rPr lang="sk-SK" b="1" dirty="0"/>
              <a:t>konkurencieschopnosť</a:t>
            </a:r>
            <a:r>
              <a:rPr lang="sk-SK" dirty="0"/>
              <a:t> </a:t>
            </a:r>
            <a:r>
              <a:rPr lang="sk-SK" dirty="0" smtClean="0"/>
              <a:t>poľnohospodárstva</a:t>
            </a:r>
          </a:p>
          <a:p>
            <a:r>
              <a:rPr lang="sk-SK" dirty="0" smtClean="0"/>
              <a:t>Podporovať </a:t>
            </a:r>
            <a:r>
              <a:rPr lang="sk-SK" b="1" dirty="0"/>
              <a:t>lokálnu</a:t>
            </a:r>
            <a:r>
              <a:rPr lang="sk-SK" dirty="0"/>
              <a:t> </a:t>
            </a:r>
            <a:r>
              <a:rPr lang="sk-SK" dirty="0" smtClean="0"/>
              <a:t>výrobu a </a:t>
            </a:r>
            <a:r>
              <a:rPr lang="sk-SK" b="1" dirty="0" smtClean="0"/>
              <a:t>potravinársky sektor</a:t>
            </a:r>
          </a:p>
          <a:p>
            <a:r>
              <a:rPr lang="sk-SK" dirty="0" smtClean="0"/>
              <a:t>Zabezpečiť </a:t>
            </a:r>
            <a:r>
              <a:rPr lang="sk-SK" b="1" dirty="0"/>
              <a:t>udržateľný</a:t>
            </a:r>
            <a:r>
              <a:rPr lang="sk-SK" dirty="0"/>
              <a:t> rozvoj </a:t>
            </a:r>
            <a:r>
              <a:rPr lang="sk-SK" dirty="0" smtClean="0"/>
              <a:t>vidieka</a:t>
            </a:r>
          </a:p>
          <a:p>
            <a:r>
              <a:rPr lang="sk-SK" dirty="0" smtClean="0"/>
              <a:t>Zvýšiť </a:t>
            </a:r>
            <a:r>
              <a:rPr lang="sk-SK" dirty="0"/>
              <a:t>ochranu </a:t>
            </a:r>
            <a:r>
              <a:rPr lang="sk-SK" b="1" dirty="0"/>
              <a:t>prírodných</a:t>
            </a:r>
            <a:r>
              <a:rPr lang="sk-SK" dirty="0"/>
              <a:t> zdrojov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5D4EC80-FA2D-A143-BCF4-E924ED3B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15" y="5972098"/>
            <a:ext cx="2113642" cy="740762"/>
          </a:xfrm>
          <a:prstGeom prst="rect">
            <a:avLst/>
          </a:prstGeo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2084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98713-1C88-614D-9B8A-47415FBE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b="1" dirty="0" smtClean="0">
                <a:solidFill>
                  <a:srgbClr val="00B050"/>
                </a:solidFill>
              </a:rPr>
              <a:t>Návrh legislatívy SPP 2021-2027</a:t>
            </a:r>
            <a:endParaRPr lang="sk-SK" sz="4800" b="1" dirty="0">
              <a:solidFill>
                <a:srgbClr val="00B05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B7A64C-02EC-AF4E-8DAA-4F489828B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sk-SK" b="1" dirty="0" smtClean="0"/>
              <a:t>Ciele: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sk-SK" dirty="0" smtClean="0"/>
              <a:t>podporovať </a:t>
            </a:r>
            <a:r>
              <a:rPr lang="sk-SK" dirty="0"/>
              <a:t>poľnohospodárov a vidiecke spoločenstvá a </a:t>
            </a:r>
            <a:r>
              <a:rPr lang="sk-SK" dirty="0" smtClean="0"/>
              <a:t>zabezpečiť </a:t>
            </a:r>
            <a:r>
              <a:rPr lang="sk-SK" dirty="0"/>
              <a:t>udržateľný rozvoj poľnohospodárstva </a:t>
            </a:r>
            <a:r>
              <a:rPr lang="sk-SK" dirty="0" smtClean="0"/>
              <a:t>EÚ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sk-SK" dirty="0" smtClean="0"/>
              <a:t>zabezpečiť </a:t>
            </a:r>
            <a:r>
              <a:rPr lang="sk-SK" dirty="0"/>
              <a:t>inteligentný, udržateľný a konkurencieschopný poľnohospodársky sektor</a:t>
            </a:r>
            <a:endParaRPr lang="sk-SK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sk-SK" sz="2400" b="1" dirty="0" smtClean="0"/>
              <a:t>Zníženie rozpočtu </a:t>
            </a:r>
            <a:r>
              <a:rPr lang="sk-SK" sz="2400" dirty="0" smtClean="0"/>
              <a:t>na poľnohospodárstvo EÚ o približne 5% na 365 mld. eur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sk-SK" sz="2400" b="1" dirty="0" err="1"/>
              <a:t>Dvojpilierová</a:t>
            </a:r>
            <a:r>
              <a:rPr lang="sk-SK" sz="2400" b="1" dirty="0"/>
              <a:t> štruktúra zostane zachovaná</a:t>
            </a:r>
            <a:r>
              <a:rPr lang="sk-SK" sz="2400" dirty="0"/>
              <a:t>, priame platby naďalej budú dôležitým prvkom SPP, členský štát vypracuje Národný strategický plán (pre I. aj II. pilier)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5D4EC80-FA2D-A143-BCF4-E924ED3B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15" y="5972098"/>
            <a:ext cx="2113642" cy="740762"/>
          </a:xfrm>
          <a:prstGeom prst="rect">
            <a:avLst/>
          </a:prstGeo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819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98713-1C88-614D-9B8A-47415FBE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b="1" dirty="0">
                <a:solidFill>
                  <a:srgbClr val="00B050"/>
                </a:solidFill>
              </a:rPr>
              <a:t>Návrh legislatívy SPP 2021-2027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B7A64C-02EC-AF4E-8DAA-4F489828B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sk-SK" dirty="0"/>
              <a:t>Členské štáty </a:t>
            </a:r>
            <a:r>
              <a:rPr lang="sk-SK" dirty="0" smtClean="0"/>
              <a:t>budú mať možnosť </a:t>
            </a:r>
            <a:r>
              <a:rPr lang="sk-SK" dirty="0"/>
              <a:t>previesť až </a:t>
            </a:r>
            <a:r>
              <a:rPr lang="sk-SK" b="1" dirty="0"/>
              <a:t>15%</a:t>
            </a:r>
            <a:r>
              <a:rPr lang="sk-SK" dirty="0"/>
              <a:t> zo svojich pridelených prostriedkov na SPP medzi </a:t>
            </a:r>
            <a:r>
              <a:rPr lang="sk-SK" b="1" dirty="0"/>
              <a:t>priamymi platbami </a:t>
            </a:r>
            <a:r>
              <a:rPr lang="sk-SK" dirty="0"/>
              <a:t>a </a:t>
            </a:r>
            <a:r>
              <a:rPr lang="sk-SK" b="1" dirty="0"/>
              <a:t>programom rozvojom vidieka</a:t>
            </a:r>
            <a:r>
              <a:rPr lang="sk-SK" dirty="0"/>
              <a:t> a naopak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sk-SK" dirty="0" smtClean="0"/>
              <a:t>Predpokladá </a:t>
            </a:r>
            <a:r>
              <a:rPr lang="sk-SK" dirty="0"/>
              <a:t>sa, že </a:t>
            </a:r>
            <a:r>
              <a:rPr lang="sk-SK" b="1" dirty="0"/>
              <a:t>40%</a:t>
            </a:r>
            <a:r>
              <a:rPr lang="sk-SK" dirty="0"/>
              <a:t> celkového rozpočtu SPP prispeje k opatreniam v oblasti </a:t>
            </a:r>
            <a:r>
              <a:rPr lang="sk-SK" b="1" dirty="0"/>
              <a:t>globálnej zmeny klímy</a:t>
            </a:r>
            <a:r>
              <a:rPr lang="sk-SK" dirty="0" smtClean="0"/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sk-SK" dirty="0"/>
              <a:t>Členské krajiny EÚ budú musieť vyčleniť aspoň </a:t>
            </a:r>
            <a:r>
              <a:rPr lang="sk-SK" b="1" dirty="0"/>
              <a:t>2%</a:t>
            </a:r>
            <a:r>
              <a:rPr lang="sk-SK" dirty="0"/>
              <a:t> pridelených priamych platieb na pomoc </a:t>
            </a:r>
            <a:r>
              <a:rPr lang="sk-SK" b="1" dirty="0"/>
              <a:t>mladým </a:t>
            </a:r>
            <a:r>
              <a:rPr lang="sk-SK" b="1" dirty="0" smtClean="0"/>
              <a:t>poľnohospodárom</a:t>
            </a:r>
            <a:endParaRPr lang="sk-SK" b="1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5D4EC80-FA2D-A143-BCF4-E924ED3B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15" y="5972098"/>
            <a:ext cx="2113642" cy="740762"/>
          </a:xfrm>
          <a:prstGeom prst="rect">
            <a:avLst/>
          </a:prstGeo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1658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98713-1C88-614D-9B8A-47415FBE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b="1" dirty="0">
                <a:solidFill>
                  <a:srgbClr val="00B050"/>
                </a:solidFill>
              </a:rPr>
              <a:t>Návrh legislatívy SPP 2021-2027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B7A64C-02EC-AF4E-8DAA-4F489828B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2400" b="1" dirty="0"/>
              <a:t>Konvergencia</a:t>
            </a:r>
            <a:r>
              <a:rPr lang="sk-SK" sz="2400" dirty="0"/>
              <a:t>:</a:t>
            </a:r>
          </a:p>
          <a:p>
            <a:pPr lvl="1"/>
            <a:r>
              <a:rPr lang="sk-SK" dirty="0" smtClean="0"/>
              <a:t>Pozastavenie vonkajšej konvergencie </a:t>
            </a:r>
            <a:r>
              <a:rPr lang="sk-SK" dirty="0"/>
              <a:t>do roku 2022</a:t>
            </a:r>
          </a:p>
          <a:p>
            <a:pPr lvl="1"/>
            <a:r>
              <a:rPr lang="sk-SK" dirty="0" smtClean="0"/>
              <a:t>Navýšenie </a:t>
            </a:r>
            <a:r>
              <a:rPr lang="sk-SK" dirty="0"/>
              <a:t>o 50% z rozdielu medzi úrovňou 90% priemeru EÚ a súčasnou výškou</a:t>
            </a:r>
          </a:p>
          <a:p>
            <a:pPr marL="457200" lvl="1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k-SK" dirty="0" smtClean="0"/>
              <a:t>	=&gt; Slovensko </a:t>
            </a:r>
            <a:r>
              <a:rPr lang="sk-SK" dirty="0"/>
              <a:t>dosiahne </a:t>
            </a:r>
            <a:r>
              <a:rPr lang="sk-SK" b="1" dirty="0"/>
              <a:t>84% v roku 2027 </a:t>
            </a:r>
            <a:r>
              <a:rPr lang="sk-SK" dirty="0"/>
              <a:t>(dnes 78%)</a:t>
            </a:r>
          </a:p>
          <a:p>
            <a:r>
              <a:rPr lang="sk-SK" sz="2400" b="1" dirty="0" err="1" smtClean="0"/>
              <a:t>Stropovanie</a:t>
            </a:r>
            <a:r>
              <a:rPr lang="sk-SK" sz="2400" dirty="0" smtClean="0"/>
              <a:t>:</a:t>
            </a:r>
          </a:p>
          <a:p>
            <a:pPr lvl="1"/>
            <a:r>
              <a:rPr lang="sk-SK" dirty="0" smtClean="0"/>
              <a:t>priame </a:t>
            </a:r>
            <a:r>
              <a:rPr lang="sk-SK" dirty="0"/>
              <a:t>platby poľnohospodárom budú degresívne znižované od </a:t>
            </a:r>
            <a:r>
              <a:rPr lang="sk-SK" b="1" dirty="0"/>
              <a:t>60.000 </a:t>
            </a:r>
            <a:r>
              <a:rPr lang="sk-SK" b="1" dirty="0" smtClean="0"/>
              <a:t>EUR</a:t>
            </a:r>
          </a:p>
          <a:p>
            <a:pPr lvl="1">
              <a:spcBef>
                <a:spcPts val="0"/>
              </a:spcBef>
            </a:pPr>
            <a:r>
              <a:rPr lang="sk-SK" dirty="0" err="1" smtClean="0"/>
              <a:t>zastropovanie</a:t>
            </a:r>
            <a:r>
              <a:rPr lang="sk-SK" dirty="0" smtClean="0"/>
              <a:t> </a:t>
            </a:r>
            <a:r>
              <a:rPr lang="sk-SK" dirty="0"/>
              <a:t>vo výške </a:t>
            </a:r>
            <a:r>
              <a:rPr lang="sk-SK" b="1" dirty="0"/>
              <a:t>100.000 EUR </a:t>
            </a:r>
            <a:r>
              <a:rPr lang="sk-SK" dirty="0"/>
              <a:t>na jednu </a:t>
            </a:r>
            <a:r>
              <a:rPr lang="sk-SK" dirty="0" smtClean="0"/>
              <a:t>farmu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sk-SK" dirty="0" smtClean="0"/>
              <a:t>premietnutie </a:t>
            </a:r>
            <a:r>
              <a:rPr lang="sk-SK" b="1" dirty="0" smtClean="0"/>
              <a:t>osobných nákladov</a:t>
            </a:r>
            <a:endParaRPr lang="sk-SK" b="1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5D4EC80-FA2D-A143-BCF4-E924ED3B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15" y="5972098"/>
            <a:ext cx="2113642" cy="740762"/>
          </a:xfrm>
          <a:prstGeom prst="rect">
            <a:avLst/>
          </a:prstGeo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9732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98713-1C88-614D-9B8A-47415FBE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b="1" dirty="0" smtClean="0">
                <a:solidFill>
                  <a:srgbClr val="00B050"/>
                </a:solidFill>
              </a:rPr>
              <a:t>Rozpočet EÚ (VFR)</a:t>
            </a:r>
            <a:endParaRPr lang="sk-SK" sz="4800" b="1" dirty="0">
              <a:solidFill>
                <a:srgbClr val="00B050"/>
              </a:solidFill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5D4EC80-FA2D-A143-BCF4-E924ED3B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15" y="5972098"/>
            <a:ext cx="2113642" cy="740762"/>
          </a:xfrm>
          <a:prstGeom prst="rect">
            <a:avLst/>
          </a:prstGeo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8</a:t>
            </a:fld>
            <a:endParaRPr lang="sk-SK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13BA77-03F9-9C44-B510-013A85137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4" y="1529542"/>
            <a:ext cx="11476383" cy="4443242"/>
          </a:xfrm>
        </p:spPr>
        <p:txBody>
          <a:bodyPr>
            <a:normAutofit/>
          </a:bodyPr>
          <a:lstStyle/>
          <a:p>
            <a:endParaRPr lang="sk-SK" dirty="0"/>
          </a:p>
          <a:p>
            <a:r>
              <a:rPr lang="sk-SK" sz="3200" dirty="0"/>
              <a:t>Nominálna (reálna) zmena rozpočtu EÚ	 	</a:t>
            </a:r>
            <a:r>
              <a:rPr lang="sk-SK" sz="3200" b="1" dirty="0">
                <a:solidFill>
                  <a:schemeClr val="accent6"/>
                </a:solidFill>
              </a:rPr>
              <a:t>+25%</a:t>
            </a:r>
            <a:r>
              <a:rPr lang="sk-SK" sz="3200" dirty="0">
                <a:solidFill>
                  <a:schemeClr val="accent6"/>
                </a:solidFill>
              </a:rPr>
              <a:t> (+15%)</a:t>
            </a:r>
          </a:p>
          <a:p>
            <a:r>
              <a:rPr lang="sk-SK" sz="3200" dirty="0"/>
              <a:t>Nominálna (reálna) zmena rozpočtu SPP		</a:t>
            </a:r>
            <a:r>
              <a:rPr lang="sk-SK" sz="3200" b="1" dirty="0">
                <a:solidFill>
                  <a:schemeClr val="accent6"/>
                </a:solidFill>
              </a:rPr>
              <a:t>-4%</a:t>
            </a:r>
            <a:r>
              <a:rPr lang="sk-SK" sz="3200" dirty="0">
                <a:solidFill>
                  <a:schemeClr val="accent6"/>
                </a:solidFill>
              </a:rPr>
              <a:t>     (-14%)</a:t>
            </a:r>
          </a:p>
          <a:p>
            <a:r>
              <a:rPr lang="sk-SK" sz="3200" dirty="0"/>
              <a:t>Nominálna (reálna) zmena priamych platieb	</a:t>
            </a:r>
            <a:r>
              <a:rPr lang="sk-SK" sz="3200" b="1" dirty="0">
                <a:solidFill>
                  <a:schemeClr val="accent6"/>
                </a:solidFill>
              </a:rPr>
              <a:t>-1%     </a:t>
            </a:r>
            <a:r>
              <a:rPr lang="sk-SK" sz="3200" dirty="0">
                <a:solidFill>
                  <a:schemeClr val="accent6"/>
                </a:solidFill>
              </a:rPr>
              <a:t>(-11%)</a:t>
            </a:r>
          </a:p>
          <a:p>
            <a:r>
              <a:rPr lang="sk-SK" sz="3200" dirty="0"/>
              <a:t>Nominálna (reálna) zmena 2. piliera			</a:t>
            </a:r>
            <a:r>
              <a:rPr lang="sk-SK" sz="3200" b="1" dirty="0">
                <a:solidFill>
                  <a:schemeClr val="accent6"/>
                </a:solidFill>
              </a:rPr>
              <a:t>-15%   </a:t>
            </a:r>
            <a:r>
              <a:rPr lang="sk-SK" sz="3200" dirty="0">
                <a:solidFill>
                  <a:schemeClr val="accent6"/>
                </a:solidFill>
              </a:rPr>
              <a:t>(-24%)</a:t>
            </a:r>
          </a:p>
          <a:p>
            <a:pPr marL="0" indent="0">
              <a:buNone/>
            </a:pPr>
            <a:endParaRPr lang="sk-SK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2000" dirty="0"/>
              <a:t>    </a:t>
            </a:r>
            <a:r>
              <a:rPr lang="sk-SK" sz="2000" dirty="0" smtClean="0"/>
              <a:t>Nominálna zmena – vyjadrená v </a:t>
            </a:r>
            <a:r>
              <a:rPr lang="sk-SK" sz="2000" dirty="0"/>
              <a:t>bežných cenách daného roka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2000" dirty="0"/>
              <a:t>    </a:t>
            </a:r>
            <a:r>
              <a:rPr lang="sk-SK" sz="2000" dirty="0" smtClean="0"/>
              <a:t>Reálna zmena – vyjadrená v </a:t>
            </a:r>
            <a:r>
              <a:rPr lang="sk-SK" sz="2000" dirty="0"/>
              <a:t>stálych </a:t>
            </a:r>
            <a:r>
              <a:rPr lang="sk-SK" sz="2000" dirty="0" smtClean="0"/>
              <a:t>cenách</a:t>
            </a:r>
            <a:r>
              <a:rPr lang="sk-SK" sz="2000" dirty="0"/>
              <a:t> </a:t>
            </a:r>
            <a:r>
              <a:rPr lang="sk-SK" sz="2000" dirty="0" smtClean="0"/>
              <a:t>(zohľadňuje sa kúpna sila peňazí)</a:t>
            </a:r>
            <a:r>
              <a:rPr lang="sk-SK" dirty="0"/>
              <a:t>	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45407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98713-1C88-614D-9B8A-47415FBE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b="1" dirty="0" smtClean="0">
                <a:solidFill>
                  <a:srgbClr val="00B050"/>
                </a:solidFill>
              </a:rPr>
              <a:t>Rozpočet EÚ (VFR)</a:t>
            </a:r>
            <a:endParaRPr lang="sk-SK" sz="4800" b="1" dirty="0">
              <a:solidFill>
                <a:srgbClr val="00B050"/>
              </a:solidFill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5D4EC80-FA2D-A143-BCF4-E924ED3B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15" y="5972098"/>
            <a:ext cx="2113642" cy="740762"/>
          </a:xfrm>
          <a:prstGeom prst="rect">
            <a:avLst/>
          </a:prstGeo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79D5-098A-3841-8DB6-36552FAEDEBC}" type="slidenum">
              <a:rPr lang="sk-SK" smtClean="0"/>
              <a:t>9</a:t>
            </a:fld>
            <a:endParaRPr lang="sk-SK"/>
          </a:p>
        </p:txBody>
      </p:sp>
      <p:grpSp>
        <p:nvGrpSpPr>
          <p:cNvPr id="9" name="Group 29"/>
          <p:cNvGrpSpPr/>
          <p:nvPr/>
        </p:nvGrpSpPr>
        <p:grpSpPr>
          <a:xfrm>
            <a:off x="3186827" y="1531265"/>
            <a:ext cx="5481018" cy="4275213"/>
            <a:chOff x="-107233" y="0"/>
            <a:chExt cx="3956658" cy="3096344"/>
          </a:xfrm>
        </p:grpSpPr>
        <p:grpSp>
          <p:nvGrpSpPr>
            <p:cNvPr id="10" name="Group 30"/>
            <p:cNvGrpSpPr/>
            <p:nvPr/>
          </p:nvGrpSpPr>
          <p:grpSpPr>
            <a:xfrm>
              <a:off x="-107233" y="0"/>
              <a:ext cx="3956658" cy="3096344"/>
              <a:chOff x="-107233" y="0"/>
              <a:chExt cx="3956658" cy="3096344"/>
            </a:xfrm>
          </p:grpSpPr>
          <p:pic>
            <p:nvPicPr>
              <p:cNvPr id="18" name="Picture 3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6133"/>
              <a:stretch/>
            </p:blipFill>
            <p:spPr>
              <a:xfrm>
                <a:off x="115285" y="0"/>
                <a:ext cx="3734140" cy="3096344"/>
              </a:xfrm>
              <a:prstGeom prst="rect">
                <a:avLst/>
              </a:prstGeom>
            </p:spPr>
          </p:pic>
          <p:sp>
            <p:nvSpPr>
              <p:cNvPr id="19" name="object 2"/>
              <p:cNvSpPr txBox="1"/>
              <p:nvPr/>
            </p:nvSpPr>
            <p:spPr>
              <a:xfrm>
                <a:off x="956842" y="576016"/>
                <a:ext cx="2131060" cy="10503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8890" fontAlgn="base">
                  <a:spcAft>
                    <a:spcPts val="0"/>
                  </a:spcAft>
                </a:pPr>
                <a:r>
                  <a:rPr lang="sk-SK" sz="1000" b="1" dirty="0">
                    <a:solidFill>
                      <a:srgbClr val="003399"/>
                    </a:solidFill>
                    <a:latin typeface="Times"/>
                    <a:ea typeface="Times New Roman"/>
                    <a:cs typeface="Times New Roman"/>
                  </a:rPr>
                  <a:t>Spoločná poľnohospodárska politika a rybárstvo</a:t>
                </a:r>
                <a:endParaRPr lang="en-GB" sz="1000" dirty="0">
                  <a:effectLst/>
                  <a:latin typeface="Times"/>
                  <a:ea typeface="Times New Roman"/>
                  <a:cs typeface="Times New Roman"/>
                </a:endParaRPr>
              </a:p>
            </p:txBody>
          </p:sp>
          <p:sp>
            <p:nvSpPr>
              <p:cNvPr id="20" name="object 3"/>
              <p:cNvSpPr txBox="1"/>
              <p:nvPr/>
            </p:nvSpPr>
            <p:spPr>
              <a:xfrm>
                <a:off x="483163" y="1042193"/>
                <a:ext cx="2000250" cy="10503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8890" fontAlgn="base">
                  <a:spcAft>
                    <a:spcPts val="0"/>
                  </a:spcAft>
                </a:pPr>
                <a:r>
                  <a:rPr lang="sk-SK" sz="1000" b="1" kern="1200" dirty="0">
                    <a:solidFill>
                      <a:srgbClr val="FF6600"/>
                    </a:solidFill>
                    <a:effectLst/>
                    <a:latin typeface="Times"/>
                    <a:ea typeface="Times New Roman"/>
                    <a:cs typeface="Times New Roman"/>
                  </a:rPr>
                  <a:t>Ekonomická, sociálna a teritoriálna súdržnosť</a:t>
                </a:r>
                <a:endParaRPr lang="en-GB" sz="1000" dirty="0">
                  <a:effectLst/>
                  <a:latin typeface="Times"/>
                  <a:ea typeface="Times New Roman"/>
                  <a:cs typeface="Times New Roman"/>
                </a:endParaRPr>
              </a:p>
            </p:txBody>
          </p:sp>
          <p:sp>
            <p:nvSpPr>
              <p:cNvPr id="21" name="object 4"/>
              <p:cNvSpPr txBox="1"/>
              <p:nvPr/>
            </p:nvSpPr>
            <p:spPr>
              <a:xfrm>
                <a:off x="944935" y="1584047"/>
                <a:ext cx="1076960" cy="10503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8890" fontAlgn="base">
                  <a:spcAft>
                    <a:spcPts val="0"/>
                  </a:spcAft>
                </a:pPr>
                <a:r>
                  <a:rPr lang="sk-SK" sz="1000" b="1" kern="1200" spc="-5" dirty="0">
                    <a:solidFill>
                      <a:srgbClr val="37AFAC"/>
                    </a:solidFill>
                    <a:effectLst/>
                    <a:latin typeface="Times"/>
                    <a:ea typeface="Times New Roman"/>
                    <a:cs typeface="Times New Roman"/>
                  </a:rPr>
                  <a:t>Iné programy</a:t>
                </a:r>
                <a:endParaRPr lang="en-GB" sz="1000" dirty="0">
                  <a:effectLst/>
                  <a:latin typeface="Times"/>
                  <a:ea typeface="Times New Roman"/>
                  <a:cs typeface="Times New Roman"/>
                </a:endParaRPr>
              </a:p>
            </p:txBody>
          </p:sp>
          <p:sp>
            <p:nvSpPr>
              <p:cNvPr id="22" name="object 5"/>
              <p:cNvSpPr txBox="1"/>
              <p:nvPr/>
            </p:nvSpPr>
            <p:spPr>
              <a:xfrm>
                <a:off x="956545" y="1997699"/>
                <a:ext cx="1346835" cy="10503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8890" fontAlgn="base">
                  <a:spcAft>
                    <a:spcPts val="0"/>
                  </a:spcAft>
                </a:pPr>
                <a:r>
                  <a:rPr lang="sk-SK" sz="1000" b="1" kern="1200" dirty="0">
                    <a:solidFill>
                      <a:srgbClr val="800080"/>
                    </a:solidFill>
                    <a:effectLst/>
                    <a:latin typeface="Times"/>
                    <a:ea typeface="Times New Roman"/>
                    <a:cs typeface="Times New Roman"/>
                  </a:rPr>
                  <a:t>Európska verejná správa</a:t>
                </a:r>
                <a:endParaRPr lang="en-GB" sz="1000" dirty="0">
                  <a:effectLst/>
                  <a:latin typeface="Times"/>
                  <a:ea typeface="Times New Roman"/>
                  <a:cs typeface="Times New Roman"/>
                </a:endParaRPr>
              </a:p>
            </p:txBody>
          </p:sp>
          <p:sp>
            <p:nvSpPr>
              <p:cNvPr id="23" name="object 13"/>
              <p:cNvSpPr txBox="1"/>
              <p:nvPr/>
            </p:nvSpPr>
            <p:spPr>
              <a:xfrm rot="18900000">
                <a:off x="-107233" y="2498576"/>
                <a:ext cx="569497" cy="12604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r" fontAlgn="base">
                  <a:spcAft>
                    <a:spcPts val="0"/>
                  </a:spcAft>
                </a:pPr>
                <a:r>
                  <a:rPr lang="en-GB" sz="1200" kern="1200" dirty="0">
                    <a:solidFill>
                      <a:srgbClr val="000000"/>
                    </a:solidFill>
                    <a:effectLst/>
                    <a:latin typeface="Times"/>
                    <a:ea typeface="Times New Roman"/>
                    <a:cs typeface="Times New Roman"/>
                  </a:rPr>
                  <a:t>1</a:t>
                </a:r>
                <a:r>
                  <a:rPr lang="en-GB" sz="1200" kern="1200" spc="5" dirty="0">
                    <a:solidFill>
                      <a:srgbClr val="000000"/>
                    </a:solidFill>
                    <a:effectLst/>
                    <a:latin typeface="Times"/>
                    <a:ea typeface="Times New Roman"/>
                    <a:cs typeface="Times New Roman"/>
                  </a:rPr>
                  <a:t>9</a:t>
                </a:r>
                <a:r>
                  <a:rPr lang="en-GB" sz="1200" kern="1200" dirty="0">
                    <a:solidFill>
                      <a:srgbClr val="000000"/>
                    </a:solidFill>
                    <a:effectLst/>
                    <a:latin typeface="Times"/>
                    <a:ea typeface="Times New Roman"/>
                    <a:cs typeface="Times New Roman"/>
                  </a:rPr>
                  <a:t>88-1992</a:t>
                </a:r>
                <a:endParaRPr lang="en-GB" sz="1200" dirty="0">
                  <a:effectLst/>
                  <a:latin typeface="Times"/>
                  <a:ea typeface="Times New Roman"/>
                  <a:cs typeface="Times New Roman"/>
                </a:endParaRPr>
              </a:p>
            </p:txBody>
          </p:sp>
          <p:sp>
            <p:nvSpPr>
              <p:cNvPr id="24" name="object 14"/>
              <p:cNvSpPr txBox="1"/>
              <p:nvPr/>
            </p:nvSpPr>
            <p:spPr>
              <a:xfrm rot="18900000">
                <a:off x="458686" y="2472818"/>
                <a:ext cx="496881" cy="12604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r" fontAlgn="base">
                  <a:spcAft>
                    <a:spcPts val="0"/>
                  </a:spcAft>
                </a:pPr>
                <a:r>
                  <a:rPr lang="en-GB" sz="1200" kern="1200" dirty="0">
                    <a:solidFill>
                      <a:srgbClr val="000000"/>
                    </a:solidFill>
                    <a:effectLst/>
                    <a:latin typeface="Times"/>
                    <a:ea typeface="Times New Roman"/>
                    <a:cs typeface="Times New Roman"/>
                  </a:rPr>
                  <a:t>1</a:t>
                </a:r>
                <a:r>
                  <a:rPr lang="en-GB" sz="1200" kern="1200" spc="5" dirty="0">
                    <a:solidFill>
                      <a:srgbClr val="000000"/>
                    </a:solidFill>
                    <a:effectLst/>
                    <a:latin typeface="Times"/>
                    <a:ea typeface="Times New Roman"/>
                    <a:cs typeface="Times New Roman"/>
                  </a:rPr>
                  <a:t>9</a:t>
                </a:r>
                <a:r>
                  <a:rPr lang="en-GB" sz="1200" kern="1200" dirty="0">
                    <a:solidFill>
                      <a:srgbClr val="000000"/>
                    </a:solidFill>
                    <a:effectLst/>
                    <a:latin typeface="Times"/>
                    <a:ea typeface="Times New Roman"/>
                    <a:cs typeface="Times New Roman"/>
                  </a:rPr>
                  <a:t>93-1999</a:t>
                </a:r>
                <a:endParaRPr lang="en-GB" sz="1200" dirty="0">
                  <a:effectLst/>
                  <a:latin typeface="Times"/>
                  <a:ea typeface="Times New Roman"/>
                  <a:cs typeface="Times New Roman"/>
                </a:endParaRPr>
              </a:p>
            </p:txBody>
          </p:sp>
          <p:sp>
            <p:nvSpPr>
              <p:cNvPr id="25" name="object 15"/>
              <p:cNvSpPr txBox="1"/>
              <p:nvPr/>
            </p:nvSpPr>
            <p:spPr>
              <a:xfrm rot="18900000">
                <a:off x="941837" y="2490305"/>
                <a:ext cx="546535" cy="12604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r" fontAlgn="base">
                  <a:spcAft>
                    <a:spcPts val="0"/>
                  </a:spcAft>
                </a:pPr>
                <a:r>
                  <a:rPr lang="en-GB" sz="1200" kern="1200" dirty="0">
                    <a:solidFill>
                      <a:srgbClr val="000000"/>
                    </a:solidFill>
                    <a:effectLst/>
                    <a:latin typeface="Times"/>
                    <a:ea typeface="Times New Roman"/>
                    <a:cs typeface="Times New Roman"/>
                  </a:rPr>
                  <a:t>1</a:t>
                </a:r>
                <a:r>
                  <a:rPr lang="en-GB" sz="1200" kern="1200" spc="5" dirty="0">
                    <a:solidFill>
                      <a:srgbClr val="000000"/>
                    </a:solidFill>
                    <a:effectLst/>
                    <a:latin typeface="Times"/>
                    <a:ea typeface="Times New Roman"/>
                    <a:cs typeface="Times New Roman"/>
                  </a:rPr>
                  <a:t>9</a:t>
                </a:r>
                <a:r>
                  <a:rPr lang="en-GB" sz="1200" kern="1200" dirty="0">
                    <a:solidFill>
                      <a:srgbClr val="000000"/>
                    </a:solidFill>
                    <a:effectLst/>
                    <a:latin typeface="Times"/>
                    <a:ea typeface="Times New Roman"/>
                    <a:cs typeface="Times New Roman"/>
                  </a:rPr>
                  <a:t>95-199</a:t>
                </a:r>
                <a:r>
                  <a:rPr lang="en-GB" sz="1200" kern="1200" spc="5" dirty="0">
                    <a:solidFill>
                      <a:srgbClr val="000000"/>
                    </a:solidFill>
                    <a:effectLst/>
                    <a:latin typeface="Times"/>
                    <a:ea typeface="Times New Roman"/>
                    <a:cs typeface="Times New Roman"/>
                  </a:rPr>
                  <a:t>9</a:t>
                </a:r>
                <a:r>
                  <a:rPr lang="en-GB" sz="1200" kern="1200" dirty="0">
                    <a:solidFill>
                      <a:srgbClr val="000000"/>
                    </a:solidFill>
                    <a:effectLst/>
                    <a:latin typeface="Times"/>
                    <a:ea typeface="Times New Roman"/>
                    <a:cs typeface="Times New Roman"/>
                  </a:rPr>
                  <a:t>*</a:t>
                </a:r>
                <a:endParaRPr lang="en-GB" sz="1200" dirty="0">
                  <a:effectLst/>
                  <a:latin typeface="Times"/>
                  <a:ea typeface="Times New Roman"/>
                  <a:cs typeface="Times New Roman"/>
                </a:endParaRPr>
              </a:p>
            </p:txBody>
          </p:sp>
          <p:sp>
            <p:nvSpPr>
              <p:cNvPr id="26" name="object 16"/>
              <p:cNvSpPr txBox="1"/>
              <p:nvPr/>
            </p:nvSpPr>
            <p:spPr>
              <a:xfrm rot="18900000">
                <a:off x="1504189" y="2476823"/>
                <a:ext cx="508169" cy="12604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r" fontAlgn="base">
                  <a:spcAft>
                    <a:spcPts val="0"/>
                  </a:spcAft>
                </a:pPr>
                <a:r>
                  <a:rPr lang="en-GB" sz="1200" kern="1200" dirty="0">
                    <a:solidFill>
                      <a:srgbClr val="000000"/>
                    </a:solidFill>
                    <a:effectLst/>
                    <a:latin typeface="Times"/>
                    <a:ea typeface="Times New Roman"/>
                    <a:cs typeface="Times New Roman"/>
                  </a:rPr>
                  <a:t>2</a:t>
                </a:r>
                <a:r>
                  <a:rPr lang="en-GB" sz="1200" kern="1200" spc="5" dirty="0">
                    <a:solidFill>
                      <a:srgbClr val="000000"/>
                    </a:solidFill>
                    <a:effectLst/>
                    <a:latin typeface="Times"/>
                    <a:ea typeface="Times New Roman"/>
                    <a:cs typeface="Times New Roman"/>
                  </a:rPr>
                  <a:t>0</a:t>
                </a:r>
                <a:r>
                  <a:rPr lang="en-GB" sz="1200" kern="1200" dirty="0">
                    <a:solidFill>
                      <a:srgbClr val="000000"/>
                    </a:solidFill>
                    <a:effectLst/>
                    <a:latin typeface="Times"/>
                    <a:ea typeface="Times New Roman"/>
                    <a:cs typeface="Times New Roman"/>
                  </a:rPr>
                  <a:t>00-2006</a:t>
                </a:r>
                <a:endParaRPr lang="en-GB" sz="1200" dirty="0">
                  <a:effectLst/>
                  <a:latin typeface="Times"/>
                  <a:ea typeface="Times New Roman"/>
                  <a:cs typeface="Times New Roman"/>
                </a:endParaRPr>
              </a:p>
            </p:txBody>
          </p:sp>
          <p:sp>
            <p:nvSpPr>
              <p:cNvPr id="27" name="object 17"/>
              <p:cNvSpPr txBox="1"/>
              <p:nvPr/>
            </p:nvSpPr>
            <p:spPr>
              <a:xfrm rot="18900000">
                <a:off x="2041312" y="2467765"/>
                <a:ext cx="483268" cy="12604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r" fontAlgn="base">
                  <a:spcAft>
                    <a:spcPts val="0"/>
                  </a:spcAft>
                </a:pPr>
                <a:r>
                  <a:rPr lang="en-GB" sz="1200" kern="1200" dirty="0">
                    <a:solidFill>
                      <a:srgbClr val="000000"/>
                    </a:solidFill>
                    <a:effectLst/>
                    <a:latin typeface="Times"/>
                    <a:ea typeface="Times New Roman"/>
                    <a:cs typeface="Times New Roman"/>
                  </a:rPr>
                  <a:t>2</a:t>
                </a:r>
                <a:r>
                  <a:rPr lang="en-GB" sz="1200" kern="1200" spc="5" dirty="0">
                    <a:solidFill>
                      <a:srgbClr val="000000"/>
                    </a:solidFill>
                    <a:effectLst/>
                    <a:latin typeface="Times"/>
                    <a:ea typeface="Times New Roman"/>
                    <a:cs typeface="Times New Roman"/>
                  </a:rPr>
                  <a:t>0</a:t>
                </a:r>
                <a:r>
                  <a:rPr lang="en-GB" sz="1200" kern="1200" dirty="0">
                    <a:solidFill>
                      <a:srgbClr val="000000"/>
                    </a:solidFill>
                    <a:effectLst/>
                    <a:latin typeface="Times"/>
                    <a:ea typeface="Times New Roman"/>
                    <a:cs typeface="Times New Roman"/>
                  </a:rPr>
                  <a:t>07-2013</a:t>
                </a:r>
                <a:endParaRPr lang="en-GB" sz="1200" dirty="0">
                  <a:effectLst/>
                  <a:latin typeface="Times"/>
                  <a:ea typeface="Times New Roman"/>
                  <a:cs typeface="Times New Roman"/>
                </a:endParaRPr>
              </a:p>
            </p:txBody>
          </p:sp>
          <p:sp>
            <p:nvSpPr>
              <p:cNvPr id="28" name="object 18"/>
              <p:cNvSpPr txBox="1"/>
              <p:nvPr/>
            </p:nvSpPr>
            <p:spPr>
              <a:xfrm rot="18900000">
                <a:off x="2569477" y="2466382"/>
                <a:ext cx="478736" cy="12604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r" fontAlgn="base">
                  <a:spcAft>
                    <a:spcPts val="0"/>
                  </a:spcAft>
                </a:pPr>
                <a:r>
                  <a:rPr lang="en-GB" sz="1200" kern="1200" dirty="0">
                    <a:solidFill>
                      <a:srgbClr val="000000"/>
                    </a:solidFill>
                    <a:effectLst/>
                    <a:latin typeface="Times"/>
                    <a:ea typeface="Times New Roman"/>
                    <a:cs typeface="Times New Roman"/>
                  </a:rPr>
                  <a:t>2</a:t>
                </a:r>
                <a:r>
                  <a:rPr lang="en-GB" sz="1200" kern="1200" spc="5" dirty="0">
                    <a:solidFill>
                      <a:srgbClr val="000000"/>
                    </a:solidFill>
                    <a:effectLst/>
                    <a:latin typeface="Times"/>
                    <a:ea typeface="Times New Roman"/>
                    <a:cs typeface="Times New Roman"/>
                  </a:rPr>
                  <a:t>0</a:t>
                </a:r>
                <a:r>
                  <a:rPr lang="en-GB" sz="1200" kern="1200" dirty="0">
                    <a:solidFill>
                      <a:srgbClr val="000000"/>
                    </a:solidFill>
                    <a:effectLst/>
                    <a:latin typeface="Times"/>
                    <a:ea typeface="Times New Roman"/>
                    <a:cs typeface="Times New Roman"/>
                  </a:rPr>
                  <a:t>14-2020</a:t>
                </a:r>
                <a:endParaRPr lang="en-GB" sz="1200" dirty="0">
                  <a:effectLst/>
                  <a:latin typeface="Times"/>
                  <a:ea typeface="Times New Roman"/>
                  <a:cs typeface="Times New Roman"/>
                </a:endParaRPr>
              </a:p>
            </p:txBody>
          </p:sp>
          <p:sp>
            <p:nvSpPr>
              <p:cNvPr id="29" name="object 19"/>
              <p:cNvSpPr txBox="1"/>
              <p:nvPr/>
            </p:nvSpPr>
            <p:spPr>
              <a:xfrm>
                <a:off x="291840" y="2856148"/>
                <a:ext cx="1742440" cy="12604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8890" fontAlgn="base">
                  <a:spcAft>
                    <a:spcPts val="0"/>
                  </a:spcAft>
                </a:pPr>
                <a:r>
                  <a:rPr lang="en-GB" sz="1200" kern="1200" spc="-5" dirty="0">
                    <a:solidFill>
                      <a:srgbClr val="000000"/>
                    </a:solidFill>
                    <a:effectLst/>
                    <a:latin typeface="Times"/>
                    <a:ea typeface="Times New Roman"/>
                    <a:cs typeface="Times New Roman"/>
                  </a:rPr>
                  <a:t>*</a:t>
                </a:r>
                <a:r>
                  <a:rPr lang="sk-SK" sz="1200" spc="-5" dirty="0">
                    <a:solidFill>
                      <a:srgbClr val="000000"/>
                    </a:solidFill>
                    <a:latin typeface="Times"/>
                    <a:ea typeface="Times New Roman"/>
                    <a:cs typeface="Times New Roman"/>
                  </a:rPr>
                  <a:t>Zohľadnené rozšírenie v roku </a:t>
                </a:r>
                <a:r>
                  <a:rPr lang="en-GB" sz="1200" kern="1200" dirty="0">
                    <a:solidFill>
                      <a:srgbClr val="000000"/>
                    </a:solidFill>
                    <a:effectLst/>
                    <a:latin typeface="Times"/>
                    <a:ea typeface="Times New Roman"/>
                    <a:cs typeface="Times New Roman"/>
                  </a:rPr>
                  <a:t>1995</a:t>
                </a:r>
                <a:endParaRPr lang="en-GB" sz="1200" dirty="0">
                  <a:solidFill>
                    <a:srgbClr val="FF0000"/>
                  </a:solidFill>
                  <a:effectLst/>
                  <a:latin typeface="Times"/>
                  <a:ea typeface="Times New Roman"/>
                  <a:cs typeface="Times New Roman"/>
                </a:endParaRPr>
              </a:p>
            </p:txBody>
          </p:sp>
          <p:sp>
            <p:nvSpPr>
              <p:cNvPr id="30" name="object 18"/>
              <p:cNvSpPr txBox="1"/>
              <p:nvPr/>
            </p:nvSpPr>
            <p:spPr>
              <a:xfrm rot="18900000">
                <a:off x="3104172" y="2459012"/>
                <a:ext cx="458593" cy="12604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r" fontAlgn="base">
                  <a:spcAft>
                    <a:spcPts val="0"/>
                  </a:spcAft>
                </a:pPr>
                <a:r>
                  <a:rPr lang="en-GB" sz="1200" kern="1200" dirty="0">
                    <a:solidFill>
                      <a:srgbClr val="000000"/>
                    </a:solidFill>
                    <a:effectLst/>
                    <a:latin typeface="Times"/>
                    <a:ea typeface="Times New Roman"/>
                    <a:cs typeface="Times New Roman"/>
                  </a:rPr>
                  <a:t>2</a:t>
                </a:r>
                <a:r>
                  <a:rPr lang="en-GB" sz="1200" kern="1200" spc="5" dirty="0">
                    <a:solidFill>
                      <a:srgbClr val="000000"/>
                    </a:solidFill>
                    <a:effectLst/>
                    <a:latin typeface="Times"/>
                    <a:ea typeface="Times New Roman"/>
                    <a:cs typeface="Times New Roman"/>
                  </a:rPr>
                  <a:t>0</a:t>
                </a:r>
                <a:r>
                  <a:rPr lang="en-GB" sz="1200" kern="1200" dirty="0">
                    <a:solidFill>
                      <a:srgbClr val="000000"/>
                    </a:solidFill>
                    <a:effectLst/>
                    <a:latin typeface="Times"/>
                    <a:ea typeface="Times New Roman"/>
                    <a:cs typeface="Times New Roman"/>
                  </a:rPr>
                  <a:t>21-2027</a:t>
                </a:r>
                <a:endParaRPr lang="en-GB" sz="1200" dirty="0">
                  <a:effectLst/>
                  <a:latin typeface="Times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11" name="object 19"/>
            <p:cNvSpPr txBox="1"/>
            <p:nvPr/>
          </p:nvSpPr>
          <p:spPr>
            <a:xfrm>
              <a:off x="122955" y="2270811"/>
              <a:ext cx="179705" cy="1260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890" fontAlgn="base">
                <a:spcAft>
                  <a:spcPts val="0"/>
                </a:spcAft>
              </a:pPr>
              <a:r>
                <a:rPr lang="en-GB" sz="1200" kern="1200" spc="-5" dirty="0">
                  <a:solidFill>
                    <a:srgbClr val="000000"/>
                  </a:solidFill>
                  <a:effectLst/>
                  <a:latin typeface="Times"/>
                  <a:ea typeface="Times New Roman"/>
                  <a:cs typeface="Times New Roman"/>
                </a:rPr>
                <a:t>0%</a:t>
              </a:r>
              <a:endParaRPr lang="en-GB" sz="1200" dirty="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12" name="object 19"/>
            <p:cNvSpPr txBox="1"/>
            <p:nvPr/>
          </p:nvSpPr>
          <p:spPr>
            <a:xfrm>
              <a:off x="86949" y="1945016"/>
              <a:ext cx="215712" cy="1260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890" fontAlgn="base">
                <a:spcAft>
                  <a:spcPts val="0"/>
                </a:spcAft>
              </a:pPr>
              <a:r>
                <a:rPr lang="en-GB" sz="1200" kern="1200" spc="-5" dirty="0">
                  <a:solidFill>
                    <a:srgbClr val="000000"/>
                  </a:solidFill>
                  <a:effectLst/>
                  <a:latin typeface="Times"/>
                  <a:ea typeface="Times New Roman"/>
                  <a:cs typeface="Times New Roman"/>
                </a:rPr>
                <a:t>10%</a:t>
              </a:r>
              <a:endParaRPr lang="en-GB" sz="1200" dirty="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13" name="object 19"/>
            <p:cNvSpPr txBox="1"/>
            <p:nvPr/>
          </p:nvSpPr>
          <p:spPr>
            <a:xfrm>
              <a:off x="122956" y="1581913"/>
              <a:ext cx="203116" cy="1260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890" fontAlgn="base">
                <a:spcAft>
                  <a:spcPts val="0"/>
                </a:spcAft>
              </a:pPr>
              <a:r>
                <a:rPr lang="en-GB" sz="1200" kern="1200" spc="-5" dirty="0">
                  <a:solidFill>
                    <a:srgbClr val="000000"/>
                  </a:solidFill>
                  <a:effectLst/>
                  <a:latin typeface="Times"/>
                  <a:ea typeface="Times New Roman"/>
                  <a:cs typeface="Times New Roman"/>
                </a:rPr>
                <a:t>20%</a:t>
              </a:r>
              <a:endParaRPr lang="en-GB" sz="1200" dirty="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14" name="object 19"/>
            <p:cNvSpPr txBox="1"/>
            <p:nvPr/>
          </p:nvSpPr>
          <p:spPr>
            <a:xfrm>
              <a:off x="120591" y="1225626"/>
              <a:ext cx="205480" cy="1260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890" fontAlgn="base">
                <a:spcAft>
                  <a:spcPts val="0"/>
                </a:spcAft>
              </a:pPr>
              <a:r>
                <a:rPr lang="en-GB" sz="1200" kern="1200" spc="-5" dirty="0">
                  <a:solidFill>
                    <a:srgbClr val="000000"/>
                  </a:solidFill>
                  <a:effectLst/>
                  <a:latin typeface="Times"/>
                  <a:ea typeface="Times New Roman"/>
                  <a:cs typeface="Times New Roman"/>
                </a:rPr>
                <a:t>30%</a:t>
              </a:r>
              <a:endParaRPr lang="en-GB" sz="1200" dirty="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15" name="object 19"/>
            <p:cNvSpPr txBox="1"/>
            <p:nvPr/>
          </p:nvSpPr>
          <p:spPr>
            <a:xfrm>
              <a:off x="86949" y="900318"/>
              <a:ext cx="239122" cy="1260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890" fontAlgn="base">
                <a:spcAft>
                  <a:spcPts val="0"/>
                </a:spcAft>
              </a:pPr>
              <a:r>
                <a:rPr lang="en-GB" sz="1200" kern="1200" spc="-5" dirty="0">
                  <a:solidFill>
                    <a:srgbClr val="000000"/>
                  </a:solidFill>
                  <a:effectLst/>
                  <a:latin typeface="Times"/>
                  <a:ea typeface="Times New Roman"/>
                  <a:cs typeface="Times New Roman"/>
                </a:rPr>
                <a:t>40%</a:t>
              </a:r>
              <a:endParaRPr lang="en-GB" sz="1200" dirty="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16" name="object 19"/>
            <p:cNvSpPr txBox="1"/>
            <p:nvPr/>
          </p:nvSpPr>
          <p:spPr>
            <a:xfrm>
              <a:off x="86949" y="576016"/>
              <a:ext cx="239122" cy="1260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890" fontAlgn="base">
                <a:spcAft>
                  <a:spcPts val="0"/>
                </a:spcAft>
              </a:pPr>
              <a:r>
                <a:rPr lang="en-GB" sz="1200" kern="1200" spc="-5" dirty="0">
                  <a:solidFill>
                    <a:srgbClr val="000000"/>
                  </a:solidFill>
                  <a:effectLst/>
                  <a:latin typeface="Times"/>
                  <a:ea typeface="Times New Roman"/>
                  <a:cs typeface="Times New Roman"/>
                </a:rPr>
                <a:t>50%</a:t>
              </a:r>
              <a:endParaRPr lang="en-GB" sz="1200" dirty="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17" name="object 19"/>
            <p:cNvSpPr txBox="1"/>
            <p:nvPr/>
          </p:nvSpPr>
          <p:spPr>
            <a:xfrm>
              <a:off x="93048" y="216006"/>
              <a:ext cx="205078" cy="1260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890" fontAlgn="base">
                <a:spcAft>
                  <a:spcPts val="0"/>
                </a:spcAft>
              </a:pPr>
              <a:r>
                <a:rPr lang="en-GB" sz="1200" kern="1200" spc="-5" dirty="0">
                  <a:solidFill>
                    <a:srgbClr val="000000"/>
                  </a:solidFill>
                  <a:effectLst/>
                  <a:latin typeface="Times"/>
                  <a:ea typeface="Times New Roman"/>
                  <a:cs typeface="Times New Roman"/>
                </a:rPr>
                <a:t>60%</a:t>
              </a:r>
              <a:endParaRPr lang="en-GB" sz="1200" dirty="0">
                <a:effectLst/>
                <a:latin typeface="Times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03469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1162</Words>
  <Application>Microsoft Office PowerPoint</Application>
  <PresentationFormat>Širokouhlá</PresentationFormat>
  <Paragraphs>238</Paragraphs>
  <Slides>28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</vt:lpstr>
      <vt:lpstr>Times New Roman</vt:lpstr>
      <vt:lpstr>Motív balíka Office</vt:lpstr>
      <vt:lpstr>Budúcnosť Spoločnej poľnohospodárskej politiky EÚ po roku 2020</vt:lpstr>
      <vt:lpstr>Slovenské poľnohospodárstvo dnes</vt:lpstr>
      <vt:lpstr>Slovenské poľnohospodárstva dnes</vt:lpstr>
      <vt:lpstr>Naša vízia agrosektora</vt:lpstr>
      <vt:lpstr>Návrh legislatívy SPP 2021-2027</vt:lpstr>
      <vt:lpstr>Návrh legislatívy SPP 2021-2027</vt:lpstr>
      <vt:lpstr>Návrh legislatívy SPP 2021-2027</vt:lpstr>
      <vt:lpstr>Rozpočet EÚ (VFR)</vt:lpstr>
      <vt:lpstr>Rozpočet EÚ (VFR)</vt:lpstr>
      <vt:lpstr>Pozícia Slovenska</vt:lpstr>
      <vt:lpstr>Pozícia Slovenska</vt:lpstr>
      <vt:lpstr>PRIAME PLATBY</vt:lpstr>
      <vt:lpstr>PRIAME PLATBY: Čo navrhujeme?</vt:lpstr>
      <vt:lpstr>Prezentácia programu PowerPoint</vt:lpstr>
      <vt:lpstr>PRIAME PLATBY: Čo navrhujeme?</vt:lpstr>
      <vt:lpstr>PRIAME PLATBY: Čo navrhujeme?</vt:lpstr>
      <vt:lpstr>Výdavky na poľnohospodárstvo v EÚ</vt:lpstr>
      <vt:lpstr>Štátna pomoc v EÚ (eur/ha)</vt:lpstr>
      <vt:lpstr>Celkové výdavky na poľnohospodárstvo v EÚ</vt:lpstr>
      <vt:lpstr>STROPOVANIE</vt:lpstr>
      <vt:lpstr>STROPOVANIE: Dopady pre Slovensko</vt:lpstr>
      <vt:lpstr>STROPOVANIE: Dopady pre Slovensko</vt:lpstr>
      <vt:lpstr>STROPOVANIE: Dopady pre Slovensko</vt:lpstr>
      <vt:lpstr>STROPOVANIE: Príklad</vt:lpstr>
      <vt:lpstr>STROPOVANIE: Dopady pre Slovensko</vt:lpstr>
      <vt:lpstr>STROPOVANIE: Čo navrhujeme?</vt:lpstr>
      <vt:lpstr>STROPOVANIE: Čo navrhujeme?</vt:lpstr>
      <vt:lpstr>Závery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ZELENÁ NAFTA</dc:title>
  <dc:creator>Používateľ balíka Microsoft Office</dc:creator>
  <cp:lastModifiedBy>Michal Feik</cp:lastModifiedBy>
  <cp:revision>54</cp:revision>
  <cp:lastPrinted>2018-03-01T08:24:30Z</cp:lastPrinted>
  <dcterms:created xsi:type="dcterms:W3CDTF">2018-01-29T19:27:41Z</dcterms:created>
  <dcterms:modified xsi:type="dcterms:W3CDTF">2018-06-14T06:04:25Z</dcterms:modified>
</cp:coreProperties>
</file>